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74" r:id="rId2"/>
    <p:sldId id="3614" r:id="rId3"/>
    <p:sldId id="3501" r:id="rId4"/>
    <p:sldId id="3566" r:id="rId5"/>
    <p:sldId id="3506" r:id="rId6"/>
    <p:sldId id="3644" r:id="rId7"/>
    <p:sldId id="3718" r:id="rId8"/>
    <p:sldId id="3676" r:id="rId9"/>
    <p:sldId id="3719" r:id="rId10"/>
    <p:sldId id="3721" r:id="rId11"/>
    <p:sldId id="3720" r:id="rId12"/>
    <p:sldId id="3722" r:id="rId13"/>
    <p:sldId id="3723" r:id="rId14"/>
    <p:sldId id="3724" r:id="rId15"/>
    <p:sldId id="3725" r:id="rId16"/>
    <p:sldId id="3726" r:id="rId17"/>
    <p:sldId id="3766" r:id="rId18"/>
    <p:sldId id="3643" r:id="rId19"/>
    <p:sldId id="3760" r:id="rId20"/>
    <p:sldId id="3762" r:id="rId21"/>
    <p:sldId id="3761" r:id="rId22"/>
    <p:sldId id="3763" r:id="rId23"/>
    <p:sldId id="3764" r:id="rId24"/>
    <p:sldId id="3765" r:id="rId25"/>
    <p:sldId id="3767" r:id="rId26"/>
    <p:sldId id="3768" r:id="rId27"/>
    <p:sldId id="3769" r:id="rId28"/>
    <p:sldId id="3793" r:id="rId29"/>
    <p:sldId id="3794" r:id="rId30"/>
    <p:sldId id="3797" r:id="rId31"/>
    <p:sldId id="3798" r:id="rId32"/>
    <p:sldId id="3799" r:id="rId33"/>
    <p:sldId id="3800" r:id="rId34"/>
    <p:sldId id="3801" r:id="rId35"/>
    <p:sldId id="3781" r:id="rId36"/>
    <p:sldId id="3808" r:id="rId37"/>
    <p:sldId id="3809" r:id="rId38"/>
    <p:sldId id="3815" r:id="rId39"/>
    <p:sldId id="3814" r:id="rId40"/>
    <p:sldId id="3538" r:id="rId41"/>
    <p:sldId id="284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0DCB22-6AED-F5AF-E9DD-504D2FF316A7}" name="Liliani Carolini Thiesen" initials="LCT" userId="S::liliani.thiesen@uniasselvi.com.br::2bac49a6-be1e-4e42-8827-e3fbdb344560" providerId="AD"/>
  <p188:author id="{A75FBB4C-FAC4-04DB-0F48-7C324DAB1418}" name="Luciana Fiamoncini" initials="LF" userId="S::luciana.fiamoncini@uniasselvi.com.br::ab7fcee4-cd0d-4dd7-b3b7-a34d02f6d043" providerId="AD"/>
  <p188:author id="{7DEEF2FA-6A22-EF3B-5B7E-49C650DEE676}" name="Grazielle Jenske" initials="GJ" userId="S::grazielle.jenske@uniasselvi.com.br::4dd1aeec-268e-4988-83ed-5e1dc751866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zielle Jenske" initials="GJ" lastIdx="1" clrIdx="0">
    <p:extLst>
      <p:ext uri="{19B8F6BF-5375-455C-9EA6-DF929625EA0E}">
        <p15:presenceInfo xmlns:p15="http://schemas.microsoft.com/office/powerpoint/2012/main" userId="S::grazielle.jenske@uniasselvi.com.br::4dd1aeec-268e-4988-83ed-5e1dc751866a" providerId="AD"/>
      </p:ext>
    </p:extLst>
  </p:cmAuthor>
  <p:cmAuthor id="2" name="Ânderson Pinto Alves" initials="ÂPA" lastIdx="1" clrIdx="1">
    <p:extLst>
      <p:ext uri="{19B8F6BF-5375-455C-9EA6-DF929625EA0E}">
        <p15:presenceInfo xmlns:p15="http://schemas.microsoft.com/office/powerpoint/2012/main" userId="a3aa78b0b5969f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8595B"/>
    <a:srgbClr val="D8D3D2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Ânderson Pinto Alves" userId="a3aa78b0b5969fa3" providerId="LiveId" clId="{47AC35FB-CC64-402F-9F3B-9A9A9E6056F5}"/>
    <pc:docChg chg="undo custSel addSld delSld modSld sldOrd">
      <pc:chgData name="Ânderson Pinto Alves" userId="a3aa78b0b5969fa3" providerId="LiveId" clId="{47AC35FB-CC64-402F-9F3B-9A9A9E6056F5}" dt="2025-10-05T21:13:49.796" v="275"/>
      <pc:docMkLst>
        <pc:docMk/>
      </pc:docMkLst>
      <pc:sldChg chg="modSp mod">
        <pc:chgData name="Ânderson Pinto Alves" userId="a3aa78b0b5969fa3" providerId="LiveId" clId="{47AC35FB-CC64-402F-9F3B-9A9A9E6056F5}" dt="2025-10-05T21:09:29.144" v="243" actId="20577"/>
        <pc:sldMkLst>
          <pc:docMk/>
          <pc:sldMk cId="2117439854" sldId="3506"/>
        </pc:sldMkLst>
        <pc:spChg chg="mod">
          <ac:chgData name="Ânderson Pinto Alves" userId="a3aa78b0b5969fa3" providerId="LiveId" clId="{47AC35FB-CC64-402F-9F3B-9A9A9E6056F5}" dt="2025-10-05T21:09:29.144" v="243" actId="20577"/>
          <ac:spMkLst>
            <pc:docMk/>
            <pc:sldMk cId="2117439854" sldId="3506"/>
            <ac:spMk id="31" creationId="{42506E9F-D725-B0EC-7A16-7124F2790822}"/>
          </ac:spMkLst>
        </pc:spChg>
        <pc:graphicFrameChg chg="mod">
          <ac:chgData name="Ânderson Pinto Alves" userId="a3aa78b0b5969fa3" providerId="LiveId" clId="{47AC35FB-CC64-402F-9F3B-9A9A9E6056F5}" dt="2025-10-05T21:04:04.607" v="147" actId="20577"/>
          <ac:graphicFrameMkLst>
            <pc:docMk/>
            <pc:sldMk cId="2117439854" sldId="3506"/>
            <ac:graphicFrameMk id="15" creationId="{15E48DA6-AD02-E54B-4CA7-4650A476554B}"/>
          </ac:graphicFrameMkLst>
        </pc:graphicFrameChg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447257114" sldId="3606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603870628" sldId="3607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530006130" sldId="3608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447257114" sldId="3610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603870628" sldId="3611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530006130" sldId="3612"/>
        </pc:sldMkLst>
      </pc:sldChg>
      <pc:sldChg chg="modSp add mod">
        <pc:chgData name="Ânderson Pinto Alves" userId="a3aa78b0b5969fa3" providerId="LiveId" clId="{47AC35FB-CC64-402F-9F3B-9A9A9E6056F5}" dt="2025-10-05T21:11:50.008" v="260" actId="20577"/>
        <pc:sldMkLst>
          <pc:docMk/>
          <pc:sldMk cId="3232196966" sldId="3643"/>
        </pc:sldMkLst>
        <pc:spChg chg="mod">
          <ac:chgData name="Ânderson Pinto Alves" userId="a3aa78b0b5969fa3" providerId="LiveId" clId="{47AC35FB-CC64-402F-9F3B-9A9A9E6056F5}" dt="2025-10-05T21:11:50.008" v="260" actId="20577"/>
          <ac:spMkLst>
            <pc:docMk/>
            <pc:sldMk cId="3232196966" sldId="3643"/>
            <ac:spMk id="39" creationId="{C39FDBBA-C4C4-0407-A9D3-A4BE7B4CC8F7}"/>
          </ac:spMkLst>
        </pc:spChg>
      </pc:sldChg>
      <pc:sldChg chg="del">
        <pc:chgData name="Ânderson Pinto Alves" userId="a3aa78b0b5969fa3" providerId="LiveId" clId="{47AC35FB-CC64-402F-9F3B-9A9A9E6056F5}" dt="2025-10-05T21:05:14.695" v="148" actId="47"/>
        <pc:sldMkLst>
          <pc:docMk/>
          <pc:sldMk cId="4232555581" sldId="3727"/>
        </pc:sldMkLst>
      </pc:sldChg>
      <pc:sldChg chg="del">
        <pc:chgData name="Ânderson Pinto Alves" userId="a3aa78b0b5969fa3" providerId="LiveId" clId="{47AC35FB-CC64-402F-9F3B-9A9A9E6056F5}" dt="2025-10-05T21:05:15.962" v="149" actId="47"/>
        <pc:sldMkLst>
          <pc:docMk/>
          <pc:sldMk cId="3320473963" sldId="3728"/>
        </pc:sldMkLst>
      </pc:sldChg>
      <pc:sldChg chg="del">
        <pc:chgData name="Ânderson Pinto Alves" userId="a3aa78b0b5969fa3" providerId="LiveId" clId="{47AC35FB-CC64-402F-9F3B-9A9A9E6056F5}" dt="2025-10-05T21:05:16.160" v="150" actId="47"/>
        <pc:sldMkLst>
          <pc:docMk/>
          <pc:sldMk cId="670523089" sldId="3729"/>
        </pc:sldMkLst>
      </pc:sldChg>
      <pc:sldChg chg="modSp del mod">
        <pc:chgData name="Ânderson Pinto Alves" userId="a3aa78b0b5969fa3" providerId="LiveId" clId="{47AC35FB-CC64-402F-9F3B-9A9A9E6056F5}" dt="2025-10-05T21:06:27.833" v="198" actId="47"/>
        <pc:sldMkLst>
          <pc:docMk/>
          <pc:sldMk cId="748767251" sldId="3730"/>
        </pc:sldMkLst>
        <pc:spChg chg="mod">
          <ac:chgData name="Ânderson Pinto Alves" userId="a3aa78b0b5969fa3" providerId="LiveId" clId="{47AC35FB-CC64-402F-9F3B-9A9A9E6056F5}" dt="2025-10-05T21:05:35.097" v="194" actId="20577"/>
          <ac:spMkLst>
            <pc:docMk/>
            <pc:sldMk cId="748767251" sldId="3730"/>
            <ac:spMk id="39" creationId="{C39FDBBA-C4C4-0407-A9D3-A4BE7B4CC8F7}"/>
          </ac:spMkLst>
        </pc:spChg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970326153" sldId="3731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737703739" sldId="3732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296952105" sldId="3733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366697494" sldId="3734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461973957" sldId="3735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626446078" sldId="3736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705652116" sldId="3737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859724567" sldId="3738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104166249" sldId="3739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591010488" sldId="3740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724277988" sldId="3741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4152545764" sldId="3742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700153" sldId="3743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156220341" sldId="3744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753647640" sldId="3745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216082261" sldId="3746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807651484" sldId="3747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770549068" sldId="3748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625088161" sldId="3749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056953238" sldId="3750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2301939571" sldId="3751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477329191" sldId="3752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845665006" sldId="3753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3275071474" sldId="3754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4124724531" sldId="3755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829446512" sldId="3756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719817055" sldId="3757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1746082984" sldId="3758"/>
        </pc:sldMkLst>
      </pc:sldChg>
      <pc:sldChg chg="del">
        <pc:chgData name="Ânderson Pinto Alves" userId="a3aa78b0b5969fa3" providerId="LiveId" clId="{47AC35FB-CC64-402F-9F3B-9A9A9E6056F5}" dt="2025-10-05T21:05:43.456" v="195" actId="47"/>
        <pc:sldMkLst>
          <pc:docMk/>
          <pc:sldMk cId="515533547" sldId="3759"/>
        </pc:sldMkLst>
      </pc:sldChg>
      <pc:sldChg chg="modSp add mod">
        <pc:chgData name="Ânderson Pinto Alves" userId="a3aa78b0b5969fa3" providerId="LiveId" clId="{47AC35FB-CC64-402F-9F3B-9A9A9E6056F5}" dt="2025-10-05T21:11:54.698" v="261"/>
        <pc:sldMkLst>
          <pc:docMk/>
          <pc:sldMk cId="3667228313" sldId="3760"/>
        </pc:sldMkLst>
        <pc:spChg chg="mod">
          <ac:chgData name="Ânderson Pinto Alves" userId="a3aa78b0b5969fa3" providerId="LiveId" clId="{47AC35FB-CC64-402F-9F3B-9A9A9E6056F5}" dt="2025-10-05T21:11:54.698" v="261"/>
          <ac:spMkLst>
            <pc:docMk/>
            <pc:sldMk cId="3667228313" sldId="3760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01.390" v="263"/>
        <pc:sldMkLst>
          <pc:docMk/>
          <pc:sldMk cId="2554316154" sldId="3761"/>
        </pc:sldMkLst>
        <pc:spChg chg="mod">
          <ac:chgData name="Ânderson Pinto Alves" userId="a3aa78b0b5969fa3" providerId="LiveId" clId="{47AC35FB-CC64-402F-9F3B-9A9A9E6056F5}" dt="2025-10-05T21:12:01.390" v="263"/>
          <ac:spMkLst>
            <pc:docMk/>
            <pc:sldMk cId="2554316154" sldId="3761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1:57.684" v="262"/>
        <pc:sldMkLst>
          <pc:docMk/>
          <pc:sldMk cId="2840778352" sldId="3762"/>
        </pc:sldMkLst>
        <pc:spChg chg="mod">
          <ac:chgData name="Ânderson Pinto Alves" userId="a3aa78b0b5969fa3" providerId="LiveId" clId="{47AC35FB-CC64-402F-9F3B-9A9A9E6056F5}" dt="2025-10-05T21:11:57.684" v="262"/>
          <ac:spMkLst>
            <pc:docMk/>
            <pc:sldMk cId="2840778352" sldId="3762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07.251" v="265"/>
        <pc:sldMkLst>
          <pc:docMk/>
          <pc:sldMk cId="4156656404" sldId="3763"/>
        </pc:sldMkLst>
        <pc:spChg chg="mod">
          <ac:chgData name="Ânderson Pinto Alves" userId="a3aa78b0b5969fa3" providerId="LiveId" clId="{47AC35FB-CC64-402F-9F3B-9A9A9E6056F5}" dt="2025-10-05T21:12:07.251" v="265"/>
          <ac:spMkLst>
            <pc:docMk/>
            <pc:sldMk cId="4156656404" sldId="3763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04.364" v="264"/>
        <pc:sldMkLst>
          <pc:docMk/>
          <pc:sldMk cId="3258365305" sldId="3764"/>
        </pc:sldMkLst>
        <pc:spChg chg="mod">
          <ac:chgData name="Ânderson Pinto Alves" userId="a3aa78b0b5969fa3" providerId="LiveId" clId="{47AC35FB-CC64-402F-9F3B-9A9A9E6056F5}" dt="2025-10-05T21:12:04.364" v="264"/>
          <ac:spMkLst>
            <pc:docMk/>
            <pc:sldMk cId="3258365305" sldId="3764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10.246" v="266"/>
        <pc:sldMkLst>
          <pc:docMk/>
          <pc:sldMk cId="4214976445" sldId="3765"/>
        </pc:sldMkLst>
        <pc:spChg chg="mod">
          <ac:chgData name="Ânderson Pinto Alves" userId="a3aa78b0b5969fa3" providerId="LiveId" clId="{47AC35FB-CC64-402F-9F3B-9A9A9E6056F5}" dt="2025-10-05T21:12:10.246" v="266"/>
          <ac:spMkLst>
            <pc:docMk/>
            <pc:sldMk cId="4214976445" sldId="3765"/>
            <ac:spMk id="39" creationId="{C39FDBBA-C4C4-0407-A9D3-A4BE7B4CC8F7}"/>
          </ac:spMkLst>
        </pc:spChg>
      </pc:sldChg>
      <pc:sldChg chg="addSp delSp modSp add mod ord">
        <pc:chgData name="Ânderson Pinto Alves" userId="a3aa78b0b5969fa3" providerId="LiveId" clId="{47AC35FB-CC64-402F-9F3B-9A9A9E6056F5}" dt="2025-10-05T21:09:45.521" v="247" actId="20577"/>
        <pc:sldMkLst>
          <pc:docMk/>
          <pc:sldMk cId="3168087465" sldId="3766"/>
        </pc:sldMkLst>
        <pc:spChg chg="add del mod">
          <ac:chgData name="Ânderson Pinto Alves" userId="a3aa78b0b5969fa3" providerId="LiveId" clId="{47AC35FB-CC64-402F-9F3B-9A9A9E6056F5}" dt="2025-10-05T21:09:41.438" v="246" actId="478"/>
          <ac:spMkLst>
            <pc:docMk/>
            <pc:sldMk cId="3168087465" sldId="3766"/>
            <ac:spMk id="3" creationId="{134AA20B-397A-44A4-8464-7228AC6FC5EB}"/>
          </ac:spMkLst>
        </pc:spChg>
        <pc:spChg chg="add mod">
          <ac:chgData name="Ânderson Pinto Alves" userId="a3aa78b0b5969fa3" providerId="LiveId" clId="{47AC35FB-CC64-402F-9F3B-9A9A9E6056F5}" dt="2025-10-05T21:09:45.521" v="247" actId="20577"/>
          <ac:spMkLst>
            <pc:docMk/>
            <pc:sldMk cId="3168087465" sldId="3766"/>
            <ac:spMk id="7" creationId="{745B4819-61D8-44C4-88FE-CFA883AB4FF5}"/>
          </ac:spMkLst>
        </pc:spChg>
        <pc:spChg chg="del mod">
          <ac:chgData name="Ânderson Pinto Alves" userId="a3aa78b0b5969fa3" providerId="LiveId" clId="{47AC35FB-CC64-402F-9F3B-9A9A9E6056F5}" dt="2025-10-05T21:09:38.330" v="244" actId="478"/>
          <ac:spMkLst>
            <pc:docMk/>
            <pc:sldMk cId="3168087465" sldId="3766"/>
            <ac:spMk id="31" creationId="{42506E9F-D725-B0EC-7A16-7124F2790822}"/>
          </ac:spMkLst>
        </pc:spChg>
      </pc:sldChg>
      <pc:sldChg chg="modSp add mod ord">
        <pc:chgData name="Ânderson Pinto Alves" userId="a3aa78b0b5969fa3" providerId="LiveId" clId="{47AC35FB-CC64-402F-9F3B-9A9A9E6056F5}" dt="2025-10-05T21:10:00.218" v="251" actId="20577"/>
        <pc:sldMkLst>
          <pc:docMk/>
          <pc:sldMk cId="943604370" sldId="3767"/>
        </pc:sldMkLst>
        <pc:spChg chg="mod">
          <ac:chgData name="Ânderson Pinto Alves" userId="a3aa78b0b5969fa3" providerId="LiveId" clId="{47AC35FB-CC64-402F-9F3B-9A9A9E6056F5}" dt="2025-10-05T21:10:00.218" v="251" actId="20577"/>
          <ac:spMkLst>
            <pc:docMk/>
            <pc:sldMk cId="943604370" sldId="3767"/>
            <ac:spMk id="7" creationId="{745B4819-61D8-44C4-88FE-CFA883AB4FF5}"/>
          </ac:spMkLst>
        </pc:spChg>
      </pc:sldChg>
      <pc:sldChg chg="modSp add mod">
        <pc:chgData name="Ânderson Pinto Alves" userId="a3aa78b0b5969fa3" providerId="LiveId" clId="{47AC35FB-CC64-402F-9F3B-9A9A9E6056F5}" dt="2025-10-05T21:10:50.993" v="253" actId="20577"/>
        <pc:sldMkLst>
          <pc:docMk/>
          <pc:sldMk cId="3397444131" sldId="3768"/>
        </pc:sldMkLst>
        <pc:spChg chg="mod">
          <ac:chgData name="Ânderson Pinto Alves" userId="a3aa78b0b5969fa3" providerId="LiveId" clId="{47AC35FB-CC64-402F-9F3B-9A9A9E6056F5}" dt="2025-10-05T21:10:50.993" v="253" actId="20577"/>
          <ac:spMkLst>
            <pc:docMk/>
            <pc:sldMk cId="3397444131" sldId="3768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44.516" v="268" actId="20577"/>
        <pc:sldMkLst>
          <pc:docMk/>
          <pc:sldMk cId="3372484679" sldId="3769"/>
        </pc:sldMkLst>
        <pc:spChg chg="mod">
          <ac:chgData name="Ânderson Pinto Alves" userId="a3aa78b0b5969fa3" providerId="LiveId" clId="{47AC35FB-CC64-402F-9F3B-9A9A9E6056F5}" dt="2025-10-05T21:12:44.516" v="268" actId="20577"/>
          <ac:spMkLst>
            <pc:docMk/>
            <pc:sldMk cId="3372484679" sldId="3769"/>
            <ac:spMk id="39" creationId="{C39FDBBA-C4C4-0407-A9D3-A4BE7B4CC8F7}"/>
          </ac:spMkLst>
        </pc:spChg>
      </pc:sldChg>
      <pc:sldChg chg="add">
        <pc:chgData name="Ânderson Pinto Alves" userId="a3aa78b0b5969fa3" providerId="LiveId" clId="{47AC35FB-CC64-402F-9F3B-9A9A9E6056F5}" dt="2025-10-05T21:13:49.796" v="275"/>
        <pc:sldMkLst>
          <pc:docMk/>
          <pc:sldMk cId="2714015294" sldId="3781"/>
        </pc:sldMkLst>
      </pc:sldChg>
      <pc:sldChg chg="modSp add mod">
        <pc:chgData name="Ânderson Pinto Alves" userId="a3aa78b0b5969fa3" providerId="LiveId" clId="{47AC35FB-CC64-402F-9F3B-9A9A9E6056F5}" dt="2025-10-05T21:12:48.231" v="269" actId="20577"/>
        <pc:sldMkLst>
          <pc:docMk/>
          <pc:sldMk cId="2889921247" sldId="3793"/>
        </pc:sldMkLst>
        <pc:spChg chg="mod">
          <ac:chgData name="Ânderson Pinto Alves" userId="a3aa78b0b5969fa3" providerId="LiveId" clId="{47AC35FB-CC64-402F-9F3B-9A9A9E6056F5}" dt="2025-10-05T21:12:48.231" v="269" actId="20577"/>
          <ac:spMkLst>
            <pc:docMk/>
            <pc:sldMk cId="2889921247" sldId="3793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51.832" v="271" actId="6549"/>
        <pc:sldMkLst>
          <pc:docMk/>
          <pc:sldMk cId="711533717" sldId="3794"/>
        </pc:sldMkLst>
        <pc:spChg chg="mod">
          <ac:chgData name="Ânderson Pinto Alves" userId="a3aa78b0b5969fa3" providerId="LiveId" clId="{47AC35FB-CC64-402F-9F3B-9A9A9E6056F5}" dt="2025-10-05T21:12:51.832" v="271" actId="6549"/>
          <ac:spMkLst>
            <pc:docMk/>
            <pc:sldMk cId="711533717" sldId="3794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55.376" v="272" actId="20577"/>
        <pc:sldMkLst>
          <pc:docMk/>
          <pc:sldMk cId="3508898245" sldId="3797"/>
        </pc:sldMkLst>
        <pc:spChg chg="mod">
          <ac:chgData name="Ânderson Pinto Alves" userId="a3aa78b0b5969fa3" providerId="LiveId" clId="{47AC35FB-CC64-402F-9F3B-9A9A9E6056F5}" dt="2025-10-05T21:12:55.376" v="272" actId="20577"/>
          <ac:spMkLst>
            <pc:docMk/>
            <pc:sldMk cId="3508898245" sldId="3797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58.161" v="273" actId="20577"/>
        <pc:sldMkLst>
          <pc:docMk/>
          <pc:sldMk cId="3467285484" sldId="3798"/>
        </pc:sldMkLst>
        <pc:spChg chg="mod">
          <ac:chgData name="Ânderson Pinto Alves" userId="a3aa78b0b5969fa3" providerId="LiveId" clId="{47AC35FB-CC64-402F-9F3B-9A9A9E6056F5}" dt="2025-10-05T21:12:58.161" v="273" actId="20577"/>
          <ac:spMkLst>
            <pc:docMk/>
            <pc:sldMk cId="3467285484" sldId="3798"/>
            <ac:spMk id="39" creationId="{C39FDBBA-C4C4-0407-A9D3-A4BE7B4CC8F7}"/>
          </ac:spMkLst>
        </pc:spChg>
      </pc:sldChg>
      <pc:sldChg chg="add">
        <pc:chgData name="Ânderson Pinto Alves" userId="a3aa78b0b5969fa3" providerId="LiveId" clId="{47AC35FB-CC64-402F-9F3B-9A9A9E6056F5}" dt="2025-10-05T21:10:45.779" v="252"/>
        <pc:sldMkLst>
          <pc:docMk/>
          <pc:sldMk cId="283558567" sldId="3799"/>
        </pc:sldMkLst>
      </pc:sldChg>
      <pc:sldChg chg="modSp add mod">
        <pc:chgData name="Ânderson Pinto Alves" userId="a3aa78b0b5969fa3" providerId="LiveId" clId="{47AC35FB-CC64-402F-9F3B-9A9A9E6056F5}" dt="2025-10-05T21:13:00.420" v="274" actId="20577"/>
        <pc:sldMkLst>
          <pc:docMk/>
          <pc:sldMk cId="3424250296" sldId="3800"/>
        </pc:sldMkLst>
        <pc:spChg chg="mod">
          <ac:chgData name="Ânderson Pinto Alves" userId="a3aa78b0b5969fa3" providerId="LiveId" clId="{47AC35FB-CC64-402F-9F3B-9A9A9E6056F5}" dt="2025-10-05T21:13:00.420" v="274" actId="20577"/>
          <ac:spMkLst>
            <pc:docMk/>
            <pc:sldMk cId="3424250296" sldId="3800"/>
            <ac:spMk id="39" creationId="{C39FDBBA-C4C4-0407-A9D3-A4BE7B4CC8F7}"/>
          </ac:spMkLst>
        </pc:spChg>
      </pc:sldChg>
      <pc:sldChg chg="modSp add mod">
        <pc:chgData name="Ânderson Pinto Alves" userId="a3aa78b0b5969fa3" providerId="LiveId" clId="{47AC35FB-CC64-402F-9F3B-9A9A9E6056F5}" dt="2025-10-05T21:12:30.098" v="267" actId="20577"/>
        <pc:sldMkLst>
          <pc:docMk/>
          <pc:sldMk cId="2234647587" sldId="3801"/>
        </pc:sldMkLst>
        <pc:spChg chg="mod">
          <ac:chgData name="Ânderson Pinto Alves" userId="a3aa78b0b5969fa3" providerId="LiveId" clId="{47AC35FB-CC64-402F-9F3B-9A9A9E6056F5}" dt="2025-10-05T21:12:30.098" v="267" actId="20577"/>
          <ac:spMkLst>
            <pc:docMk/>
            <pc:sldMk cId="2234647587" sldId="3801"/>
            <ac:spMk id="39" creationId="{C39FDBBA-C4C4-0407-A9D3-A4BE7B4CC8F7}"/>
          </ac:spMkLst>
        </pc:spChg>
      </pc:sldChg>
      <pc:sldChg chg="add">
        <pc:chgData name="Ânderson Pinto Alves" userId="a3aa78b0b5969fa3" providerId="LiveId" clId="{47AC35FB-CC64-402F-9F3B-9A9A9E6056F5}" dt="2025-10-05T21:13:49.796" v="275"/>
        <pc:sldMkLst>
          <pc:docMk/>
          <pc:sldMk cId="1312531602" sldId="3808"/>
        </pc:sldMkLst>
      </pc:sldChg>
      <pc:sldChg chg="add">
        <pc:chgData name="Ânderson Pinto Alves" userId="a3aa78b0b5969fa3" providerId="LiveId" clId="{47AC35FB-CC64-402F-9F3B-9A9A9E6056F5}" dt="2025-10-05T21:13:49.796" v="275"/>
        <pc:sldMkLst>
          <pc:docMk/>
          <pc:sldMk cId="1768462177" sldId="3809"/>
        </pc:sldMkLst>
      </pc:sldChg>
      <pc:sldChg chg="add">
        <pc:chgData name="Ânderson Pinto Alves" userId="a3aa78b0b5969fa3" providerId="LiveId" clId="{47AC35FB-CC64-402F-9F3B-9A9A9E6056F5}" dt="2025-10-05T21:13:49.796" v="275"/>
        <pc:sldMkLst>
          <pc:docMk/>
          <pc:sldMk cId="2304735770" sldId="3814"/>
        </pc:sldMkLst>
      </pc:sldChg>
      <pc:sldChg chg="add">
        <pc:chgData name="Ânderson Pinto Alves" userId="a3aa78b0b5969fa3" providerId="LiveId" clId="{47AC35FB-CC64-402F-9F3B-9A9A9E6056F5}" dt="2025-10-05T21:13:49.796" v="275"/>
        <pc:sldMkLst>
          <pc:docMk/>
          <pc:sldMk cId="3411929954" sldId="381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1FFEE-53C2-42A0-9486-7996E141EFA4}" type="doc">
      <dgm:prSet loTypeId="urn:microsoft.com/office/officeart/2005/8/layout/cycle8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478AAA5-F5F0-42FB-B8FD-E79C9E4B6745}">
      <dgm:prSet custT="1"/>
      <dgm:spPr/>
      <dgm:t>
        <a:bodyPr/>
        <a:lstStyle/>
        <a:p>
          <a:r>
            <a:rPr lang="pt-BR" sz="2400" b="1" dirty="0"/>
            <a:t>TÓPICO</a:t>
          </a:r>
          <a:r>
            <a:rPr lang="pt-BR" sz="2000" b="1" dirty="0"/>
            <a:t> 2</a:t>
          </a:r>
          <a:r>
            <a:rPr lang="pt-BR" sz="2000" dirty="0"/>
            <a:t> – Classificação Supervisionada</a:t>
          </a:r>
          <a:endParaRPr lang="pt-BR" sz="2000" b="0" i="0" dirty="0"/>
        </a:p>
        <a:p>
          <a:endParaRPr lang="pt-BR" sz="2000" b="0" dirty="0"/>
        </a:p>
      </dgm:t>
    </dgm:pt>
    <dgm:pt modelId="{2B4015A1-2C4E-445A-8884-5C8CA031DD22}" type="parTrans" cxnId="{C8A1D777-EFEE-4F7F-AE13-2CB056345845}">
      <dgm:prSet/>
      <dgm:spPr/>
      <dgm:t>
        <a:bodyPr/>
        <a:lstStyle/>
        <a:p>
          <a:endParaRPr lang="en-US"/>
        </a:p>
      </dgm:t>
    </dgm:pt>
    <dgm:pt modelId="{9F21740D-41C8-4A6B-A76E-6B8CF75EE08B}" type="sibTrans" cxnId="{C8A1D777-EFEE-4F7F-AE13-2CB056345845}">
      <dgm:prSet/>
      <dgm:spPr/>
      <dgm:t>
        <a:bodyPr/>
        <a:lstStyle/>
        <a:p>
          <a:endParaRPr lang="en-US"/>
        </a:p>
      </dgm:t>
    </dgm:pt>
    <dgm:pt modelId="{F1B14969-D057-488D-B2F2-762E301B1C76}">
      <dgm:prSet custT="1"/>
      <dgm:spPr/>
      <dgm:t>
        <a:bodyPr/>
        <a:lstStyle/>
        <a:p>
          <a:r>
            <a:rPr lang="pt-BR" sz="2400" b="1" dirty="0"/>
            <a:t>TÓPICO 4 </a:t>
          </a:r>
          <a:r>
            <a:rPr lang="pt-BR" sz="2400" dirty="0"/>
            <a:t>– </a:t>
          </a:r>
          <a:r>
            <a:rPr lang="pt-BR" sz="2000" b="0" i="0" dirty="0"/>
            <a:t>Exemplos práticos</a:t>
          </a:r>
          <a:endParaRPr lang="en-US" sz="2000" b="0" dirty="0"/>
        </a:p>
      </dgm:t>
    </dgm:pt>
    <dgm:pt modelId="{8E18EECE-3665-4B44-8A9B-CA4BF7BDFE1A}" type="parTrans" cxnId="{E68CE5A7-9531-421D-B333-DCC6C28CC297}">
      <dgm:prSet/>
      <dgm:spPr/>
      <dgm:t>
        <a:bodyPr/>
        <a:lstStyle/>
        <a:p>
          <a:endParaRPr lang="en-US"/>
        </a:p>
      </dgm:t>
    </dgm:pt>
    <dgm:pt modelId="{A3E63E29-B239-47D0-B731-D135D908849D}" type="sibTrans" cxnId="{E68CE5A7-9531-421D-B333-DCC6C28CC297}">
      <dgm:prSet/>
      <dgm:spPr/>
      <dgm:t>
        <a:bodyPr/>
        <a:lstStyle/>
        <a:p>
          <a:endParaRPr lang="en-US"/>
        </a:p>
      </dgm:t>
    </dgm:pt>
    <dgm:pt modelId="{C5FB5464-AEA5-4B39-95DC-B0D7059324B1}">
      <dgm:prSet custT="1"/>
      <dgm:spPr/>
      <dgm:t>
        <a:bodyPr/>
        <a:lstStyle/>
        <a:p>
          <a:r>
            <a:rPr lang="pt-BR" sz="2400" b="1" dirty="0"/>
            <a:t>TÓPICO 1</a:t>
          </a:r>
          <a:r>
            <a:rPr lang="pt-BR" sz="2400" dirty="0"/>
            <a:t> – </a:t>
          </a:r>
          <a:r>
            <a:rPr lang="pt-BR" sz="2000" dirty="0"/>
            <a:t>Principais conceitos em KDD</a:t>
          </a:r>
        </a:p>
      </dgm:t>
    </dgm:pt>
    <dgm:pt modelId="{26140F46-9990-4160-A999-7E2E23604620}" type="parTrans" cxnId="{C0C70EE6-EC69-4682-BA80-733E0A183106}">
      <dgm:prSet/>
      <dgm:spPr/>
      <dgm:t>
        <a:bodyPr/>
        <a:lstStyle/>
        <a:p>
          <a:endParaRPr lang="en-US"/>
        </a:p>
      </dgm:t>
    </dgm:pt>
    <dgm:pt modelId="{593F572A-3123-4CF2-AF12-B7A5135C1919}" type="sibTrans" cxnId="{C0C70EE6-EC69-4682-BA80-733E0A183106}">
      <dgm:prSet/>
      <dgm:spPr/>
      <dgm:t>
        <a:bodyPr/>
        <a:lstStyle/>
        <a:p>
          <a:endParaRPr lang="en-US"/>
        </a:p>
      </dgm:t>
    </dgm:pt>
    <dgm:pt modelId="{DB01D809-08BC-4A19-BD0A-1C968D920CBE}">
      <dgm:prSet custT="1"/>
      <dgm:spPr/>
      <dgm:t>
        <a:bodyPr/>
        <a:lstStyle/>
        <a:p>
          <a:endParaRPr lang="pt-BR" sz="2400" b="1" dirty="0"/>
        </a:p>
        <a:p>
          <a:r>
            <a:rPr lang="pt-BR" sz="2400" b="1" dirty="0"/>
            <a:t>TÓPICO 3</a:t>
          </a:r>
          <a:r>
            <a:rPr lang="pt-BR" sz="1800" b="1" dirty="0"/>
            <a:t> </a:t>
          </a:r>
          <a:r>
            <a:rPr lang="pt-BR" sz="1800" dirty="0"/>
            <a:t>– </a:t>
          </a:r>
          <a:r>
            <a:rPr lang="pt-BR" sz="2000" b="0" i="0" dirty="0"/>
            <a:t>Classificação Não Supervisionada</a:t>
          </a:r>
          <a:br>
            <a:rPr lang="pt-BR" sz="2000" b="0" i="0" dirty="0"/>
          </a:br>
          <a:r>
            <a:rPr lang="pt-BR" sz="2000" b="0" i="0" dirty="0"/>
            <a:t>Regras de </a:t>
          </a:r>
          <a:r>
            <a:rPr lang="pt-BR" sz="2000" b="0" i="0" dirty="0" err="1"/>
            <a:t>associadção</a:t>
          </a:r>
          <a:endParaRPr lang="en-US" sz="2000" b="0" dirty="0"/>
        </a:p>
      </dgm:t>
    </dgm:pt>
    <dgm:pt modelId="{EB8D173F-43D2-4F89-B57B-0556EF281555}" type="parTrans" cxnId="{478CD0C9-1A8B-4C0A-BC29-18A5627F9B02}">
      <dgm:prSet/>
      <dgm:spPr/>
      <dgm:t>
        <a:bodyPr/>
        <a:lstStyle/>
        <a:p>
          <a:endParaRPr lang="pt-BR"/>
        </a:p>
      </dgm:t>
    </dgm:pt>
    <dgm:pt modelId="{355F24BC-AEAE-4E62-A179-14FC2B097F48}" type="sibTrans" cxnId="{478CD0C9-1A8B-4C0A-BC29-18A5627F9B02}">
      <dgm:prSet/>
      <dgm:spPr/>
      <dgm:t>
        <a:bodyPr/>
        <a:lstStyle/>
        <a:p>
          <a:endParaRPr lang="pt-BR"/>
        </a:p>
      </dgm:t>
    </dgm:pt>
    <dgm:pt modelId="{E51A95B0-C104-4FD7-B6A6-BB3695D528BE}" type="pres">
      <dgm:prSet presAssocID="{F961FFEE-53C2-42A0-9486-7996E141EFA4}" presName="compositeShape" presStyleCnt="0">
        <dgm:presLayoutVars>
          <dgm:chMax val="7"/>
          <dgm:dir/>
          <dgm:resizeHandles val="exact"/>
        </dgm:presLayoutVars>
      </dgm:prSet>
      <dgm:spPr/>
    </dgm:pt>
    <dgm:pt modelId="{A8524C22-C660-4479-81F4-9D86D34BD786}" type="pres">
      <dgm:prSet presAssocID="{F961FFEE-53C2-42A0-9486-7996E141EFA4}" presName="wedge1" presStyleLbl="node1" presStyleIdx="0" presStyleCnt="4"/>
      <dgm:spPr/>
    </dgm:pt>
    <dgm:pt modelId="{6FCF8E69-315B-4A85-B084-F74A9222A7B0}" type="pres">
      <dgm:prSet presAssocID="{F961FFEE-53C2-42A0-9486-7996E141EFA4}" presName="dummy1a" presStyleCnt="0"/>
      <dgm:spPr/>
    </dgm:pt>
    <dgm:pt modelId="{252BF68D-33FF-4EF6-818E-6A2969F8AE88}" type="pres">
      <dgm:prSet presAssocID="{F961FFEE-53C2-42A0-9486-7996E141EFA4}" presName="dummy1b" presStyleCnt="0"/>
      <dgm:spPr/>
    </dgm:pt>
    <dgm:pt modelId="{CE418775-66D1-4FE0-AFD8-7BEE7ED4110B}" type="pres">
      <dgm:prSet presAssocID="{F961FFEE-53C2-42A0-9486-7996E141EFA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0AC5818-8819-456A-ACD6-517AF141D2E3}" type="pres">
      <dgm:prSet presAssocID="{F961FFEE-53C2-42A0-9486-7996E141EFA4}" presName="wedge2" presStyleLbl="node1" presStyleIdx="1" presStyleCnt="4"/>
      <dgm:spPr/>
    </dgm:pt>
    <dgm:pt modelId="{40C5D1E6-94AF-4627-95D7-A0720EE03273}" type="pres">
      <dgm:prSet presAssocID="{F961FFEE-53C2-42A0-9486-7996E141EFA4}" presName="dummy2a" presStyleCnt="0"/>
      <dgm:spPr/>
    </dgm:pt>
    <dgm:pt modelId="{7D2F3A12-138A-4DF6-9AC5-4C1EE8D9CA62}" type="pres">
      <dgm:prSet presAssocID="{F961FFEE-53C2-42A0-9486-7996E141EFA4}" presName="dummy2b" presStyleCnt="0"/>
      <dgm:spPr/>
    </dgm:pt>
    <dgm:pt modelId="{0B77AD22-BBA5-471C-9A2E-934641D59D2E}" type="pres">
      <dgm:prSet presAssocID="{F961FFEE-53C2-42A0-9486-7996E141EFA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96C5B9-63C8-4B5E-B2F2-AA513CBA062D}" type="pres">
      <dgm:prSet presAssocID="{F961FFEE-53C2-42A0-9486-7996E141EFA4}" presName="wedge3" presStyleLbl="node1" presStyleIdx="2" presStyleCnt="4"/>
      <dgm:spPr/>
    </dgm:pt>
    <dgm:pt modelId="{F60565EA-5C66-41C4-8B65-79AB633A38B4}" type="pres">
      <dgm:prSet presAssocID="{F961FFEE-53C2-42A0-9486-7996E141EFA4}" presName="dummy3a" presStyleCnt="0"/>
      <dgm:spPr/>
    </dgm:pt>
    <dgm:pt modelId="{1A8A7CD1-3102-458E-A8D5-0AB037BB3A9C}" type="pres">
      <dgm:prSet presAssocID="{F961FFEE-53C2-42A0-9486-7996E141EFA4}" presName="dummy3b" presStyleCnt="0"/>
      <dgm:spPr/>
    </dgm:pt>
    <dgm:pt modelId="{8CDD0402-0866-4F29-8B98-FD2A1D814D92}" type="pres">
      <dgm:prSet presAssocID="{F961FFEE-53C2-42A0-9486-7996E141EFA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D804E0-A2AF-4CFA-8AE8-8B2319C25305}" type="pres">
      <dgm:prSet presAssocID="{F961FFEE-53C2-42A0-9486-7996E141EFA4}" presName="wedge4" presStyleLbl="node1" presStyleIdx="3" presStyleCnt="4"/>
      <dgm:spPr/>
    </dgm:pt>
    <dgm:pt modelId="{E7629C91-761C-46EF-9B0E-F1CF9F2A7BF8}" type="pres">
      <dgm:prSet presAssocID="{F961FFEE-53C2-42A0-9486-7996E141EFA4}" presName="dummy4a" presStyleCnt="0"/>
      <dgm:spPr/>
    </dgm:pt>
    <dgm:pt modelId="{1F830EBD-6324-46B3-A3CD-B83C1C9DBFA2}" type="pres">
      <dgm:prSet presAssocID="{F961FFEE-53C2-42A0-9486-7996E141EFA4}" presName="dummy4b" presStyleCnt="0"/>
      <dgm:spPr/>
    </dgm:pt>
    <dgm:pt modelId="{57C01014-72E6-4230-9272-DD94E4B9DCD0}" type="pres">
      <dgm:prSet presAssocID="{F961FFEE-53C2-42A0-9486-7996E141EFA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75F246-AB09-44C6-BE55-4607DE4D4342}" type="pres">
      <dgm:prSet presAssocID="{9F21740D-41C8-4A6B-A76E-6B8CF75EE08B}" presName="arrowWedge1" presStyleLbl="fgSibTrans2D1" presStyleIdx="0" presStyleCnt="4"/>
      <dgm:spPr/>
    </dgm:pt>
    <dgm:pt modelId="{4B57E408-BA36-4FBC-9B6D-E20F15D6FCE4}" type="pres">
      <dgm:prSet presAssocID="{A3E63E29-B239-47D0-B731-D135D908849D}" presName="arrowWedge2" presStyleLbl="fgSibTrans2D1" presStyleIdx="1" presStyleCnt="4"/>
      <dgm:spPr/>
    </dgm:pt>
    <dgm:pt modelId="{35DA28B8-F4A8-4FB6-B3BB-E5588F68B350}" type="pres">
      <dgm:prSet presAssocID="{355F24BC-AEAE-4E62-A179-14FC2B097F48}" presName="arrowWedge3" presStyleLbl="fgSibTrans2D1" presStyleIdx="2" presStyleCnt="4"/>
      <dgm:spPr/>
    </dgm:pt>
    <dgm:pt modelId="{2926FA7D-0D75-44CE-A27E-4EC962FE966C}" type="pres">
      <dgm:prSet presAssocID="{593F572A-3123-4CF2-AF12-B7A5135C1919}" presName="arrowWedge4" presStyleLbl="fgSibTrans2D1" presStyleIdx="3" presStyleCnt="4"/>
      <dgm:spPr/>
    </dgm:pt>
  </dgm:ptLst>
  <dgm:cxnLst>
    <dgm:cxn modelId="{F266AF0B-B147-44A8-9327-FF218D47C1ED}" type="presOf" srcId="{C5FB5464-AEA5-4B39-95DC-B0D7059324B1}" destId="{57C01014-72E6-4230-9272-DD94E4B9DCD0}" srcOrd="1" destOrd="0" presId="urn:microsoft.com/office/officeart/2005/8/layout/cycle8"/>
    <dgm:cxn modelId="{B158BA18-6FF9-45DC-9921-99CEC6A16823}" type="presOf" srcId="{6478AAA5-F5F0-42FB-B8FD-E79C9E4B6745}" destId="{A8524C22-C660-4479-81F4-9D86D34BD786}" srcOrd="0" destOrd="0" presId="urn:microsoft.com/office/officeart/2005/8/layout/cycle8"/>
    <dgm:cxn modelId="{07C93B30-530C-45BB-B20D-3BE85EAE7B0E}" type="presOf" srcId="{DB01D809-08BC-4A19-BD0A-1C968D920CBE}" destId="{3A96C5B9-63C8-4B5E-B2F2-AA513CBA062D}" srcOrd="0" destOrd="0" presId="urn:microsoft.com/office/officeart/2005/8/layout/cycle8"/>
    <dgm:cxn modelId="{6A2EEE5B-1F6E-4DF3-A0A9-2211D87883EE}" type="presOf" srcId="{DB01D809-08BC-4A19-BD0A-1C968D920CBE}" destId="{8CDD0402-0866-4F29-8B98-FD2A1D814D92}" srcOrd="1" destOrd="0" presId="urn:microsoft.com/office/officeart/2005/8/layout/cycle8"/>
    <dgm:cxn modelId="{06451755-E1DB-4ACF-B2EE-2EDEC56B2ECC}" type="presOf" srcId="{F1B14969-D057-488D-B2F2-762E301B1C76}" destId="{0B77AD22-BBA5-471C-9A2E-934641D59D2E}" srcOrd="1" destOrd="0" presId="urn:microsoft.com/office/officeart/2005/8/layout/cycle8"/>
    <dgm:cxn modelId="{C8A1D777-EFEE-4F7F-AE13-2CB056345845}" srcId="{F961FFEE-53C2-42A0-9486-7996E141EFA4}" destId="{6478AAA5-F5F0-42FB-B8FD-E79C9E4B6745}" srcOrd="0" destOrd="0" parTransId="{2B4015A1-2C4E-445A-8884-5C8CA031DD22}" sibTransId="{9F21740D-41C8-4A6B-A76E-6B8CF75EE08B}"/>
    <dgm:cxn modelId="{F7086B8E-7A4C-46D0-9DB3-03F7CB4A13D0}" type="presOf" srcId="{F1B14969-D057-488D-B2F2-762E301B1C76}" destId="{F0AC5818-8819-456A-ACD6-517AF141D2E3}" srcOrd="0" destOrd="0" presId="urn:microsoft.com/office/officeart/2005/8/layout/cycle8"/>
    <dgm:cxn modelId="{00CDB6A2-D0D3-4967-86B6-B1C55E17CC87}" type="presOf" srcId="{F961FFEE-53C2-42A0-9486-7996E141EFA4}" destId="{E51A95B0-C104-4FD7-B6A6-BB3695D528BE}" srcOrd="0" destOrd="0" presId="urn:microsoft.com/office/officeart/2005/8/layout/cycle8"/>
    <dgm:cxn modelId="{E68CE5A7-9531-421D-B333-DCC6C28CC297}" srcId="{F961FFEE-53C2-42A0-9486-7996E141EFA4}" destId="{F1B14969-D057-488D-B2F2-762E301B1C76}" srcOrd="1" destOrd="0" parTransId="{8E18EECE-3665-4B44-8A9B-CA4BF7BDFE1A}" sibTransId="{A3E63E29-B239-47D0-B731-D135D908849D}"/>
    <dgm:cxn modelId="{E9312AC3-B480-495F-B336-571C6704FAC9}" type="presOf" srcId="{C5FB5464-AEA5-4B39-95DC-B0D7059324B1}" destId="{C5D804E0-A2AF-4CFA-8AE8-8B2319C25305}" srcOrd="0" destOrd="0" presId="urn:microsoft.com/office/officeart/2005/8/layout/cycle8"/>
    <dgm:cxn modelId="{478CD0C9-1A8B-4C0A-BC29-18A5627F9B02}" srcId="{F961FFEE-53C2-42A0-9486-7996E141EFA4}" destId="{DB01D809-08BC-4A19-BD0A-1C968D920CBE}" srcOrd="2" destOrd="0" parTransId="{EB8D173F-43D2-4F89-B57B-0556EF281555}" sibTransId="{355F24BC-AEAE-4E62-A179-14FC2B097F48}"/>
    <dgm:cxn modelId="{9175BDCC-EF1D-4726-90A6-78C8020E0204}" type="presOf" srcId="{6478AAA5-F5F0-42FB-B8FD-E79C9E4B6745}" destId="{CE418775-66D1-4FE0-AFD8-7BEE7ED4110B}" srcOrd="1" destOrd="0" presId="urn:microsoft.com/office/officeart/2005/8/layout/cycle8"/>
    <dgm:cxn modelId="{C0C70EE6-EC69-4682-BA80-733E0A183106}" srcId="{F961FFEE-53C2-42A0-9486-7996E141EFA4}" destId="{C5FB5464-AEA5-4B39-95DC-B0D7059324B1}" srcOrd="3" destOrd="0" parTransId="{26140F46-9990-4160-A999-7E2E23604620}" sibTransId="{593F572A-3123-4CF2-AF12-B7A5135C1919}"/>
    <dgm:cxn modelId="{15CB672C-3AB5-48EE-AEB1-3DB662DC320E}" type="presParOf" srcId="{E51A95B0-C104-4FD7-B6A6-BB3695D528BE}" destId="{A8524C22-C660-4479-81F4-9D86D34BD786}" srcOrd="0" destOrd="0" presId="urn:microsoft.com/office/officeart/2005/8/layout/cycle8"/>
    <dgm:cxn modelId="{5441A69D-2A5D-49E6-984E-17FFF34BE31D}" type="presParOf" srcId="{E51A95B0-C104-4FD7-B6A6-BB3695D528BE}" destId="{6FCF8E69-315B-4A85-B084-F74A9222A7B0}" srcOrd="1" destOrd="0" presId="urn:microsoft.com/office/officeart/2005/8/layout/cycle8"/>
    <dgm:cxn modelId="{B69E6748-AB50-4BBC-A6A3-C919E98620E6}" type="presParOf" srcId="{E51A95B0-C104-4FD7-B6A6-BB3695D528BE}" destId="{252BF68D-33FF-4EF6-818E-6A2969F8AE88}" srcOrd="2" destOrd="0" presId="urn:microsoft.com/office/officeart/2005/8/layout/cycle8"/>
    <dgm:cxn modelId="{B7FF14C5-09A7-497B-BEF3-86DEA167BB81}" type="presParOf" srcId="{E51A95B0-C104-4FD7-B6A6-BB3695D528BE}" destId="{CE418775-66D1-4FE0-AFD8-7BEE7ED4110B}" srcOrd="3" destOrd="0" presId="urn:microsoft.com/office/officeart/2005/8/layout/cycle8"/>
    <dgm:cxn modelId="{5C055521-F408-4EE0-B227-E002357F8AEE}" type="presParOf" srcId="{E51A95B0-C104-4FD7-B6A6-BB3695D528BE}" destId="{F0AC5818-8819-456A-ACD6-517AF141D2E3}" srcOrd="4" destOrd="0" presId="urn:microsoft.com/office/officeart/2005/8/layout/cycle8"/>
    <dgm:cxn modelId="{DAFDFD7C-E25A-42F2-B916-99899CB1DFE4}" type="presParOf" srcId="{E51A95B0-C104-4FD7-B6A6-BB3695D528BE}" destId="{40C5D1E6-94AF-4627-95D7-A0720EE03273}" srcOrd="5" destOrd="0" presId="urn:microsoft.com/office/officeart/2005/8/layout/cycle8"/>
    <dgm:cxn modelId="{4E7B98D3-143B-440D-8775-B3F70EFCD8DC}" type="presParOf" srcId="{E51A95B0-C104-4FD7-B6A6-BB3695D528BE}" destId="{7D2F3A12-138A-4DF6-9AC5-4C1EE8D9CA62}" srcOrd="6" destOrd="0" presId="urn:microsoft.com/office/officeart/2005/8/layout/cycle8"/>
    <dgm:cxn modelId="{AD8B17E7-9960-42C2-85F9-50A20FD40455}" type="presParOf" srcId="{E51A95B0-C104-4FD7-B6A6-BB3695D528BE}" destId="{0B77AD22-BBA5-471C-9A2E-934641D59D2E}" srcOrd="7" destOrd="0" presId="urn:microsoft.com/office/officeart/2005/8/layout/cycle8"/>
    <dgm:cxn modelId="{5A58BA91-4C22-4E0E-AF28-76125C76E37F}" type="presParOf" srcId="{E51A95B0-C104-4FD7-B6A6-BB3695D528BE}" destId="{3A96C5B9-63C8-4B5E-B2F2-AA513CBA062D}" srcOrd="8" destOrd="0" presId="urn:microsoft.com/office/officeart/2005/8/layout/cycle8"/>
    <dgm:cxn modelId="{F4B14418-7B08-4C5F-89D0-60DEFF2A5566}" type="presParOf" srcId="{E51A95B0-C104-4FD7-B6A6-BB3695D528BE}" destId="{F60565EA-5C66-41C4-8B65-79AB633A38B4}" srcOrd="9" destOrd="0" presId="urn:microsoft.com/office/officeart/2005/8/layout/cycle8"/>
    <dgm:cxn modelId="{AE50957F-A0C1-49B8-A803-E9B4B01A82CE}" type="presParOf" srcId="{E51A95B0-C104-4FD7-B6A6-BB3695D528BE}" destId="{1A8A7CD1-3102-458E-A8D5-0AB037BB3A9C}" srcOrd="10" destOrd="0" presId="urn:microsoft.com/office/officeart/2005/8/layout/cycle8"/>
    <dgm:cxn modelId="{CED4D823-F2CA-455E-869E-8B06D3F89EC2}" type="presParOf" srcId="{E51A95B0-C104-4FD7-B6A6-BB3695D528BE}" destId="{8CDD0402-0866-4F29-8B98-FD2A1D814D92}" srcOrd="11" destOrd="0" presId="urn:microsoft.com/office/officeart/2005/8/layout/cycle8"/>
    <dgm:cxn modelId="{7614723C-4E95-47D2-ABB2-CA99FEF5133E}" type="presParOf" srcId="{E51A95B0-C104-4FD7-B6A6-BB3695D528BE}" destId="{C5D804E0-A2AF-4CFA-8AE8-8B2319C25305}" srcOrd="12" destOrd="0" presId="urn:microsoft.com/office/officeart/2005/8/layout/cycle8"/>
    <dgm:cxn modelId="{9F8A8505-8F5D-4BC5-A9BE-7DEDF058210F}" type="presParOf" srcId="{E51A95B0-C104-4FD7-B6A6-BB3695D528BE}" destId="{E7629C91-761C-46EF-9B0E-F1CF9F2A7BF8}" srcOrd="13" destOrd="0" presId="urn:microsoft.com/office/officeart/2005/8/layout/cycle8"/>
    <dgm:cxn modelId="{F3C625A4-ED3D-46A4-95DF-578260257855}" type="presParOf" srcId="{E51A95B0-C104-4FD7-B6A6-BB3695D528BE}" destId="{1F830EBD-6324-46B3-A3CD-B83C1C9DBFA2}" srcOrd="14" destOrd="0" presId="urn:microsoft.com/office/officeart/2005/8/layout/cycle8"/>
    <dgm:cxn modelId="{3B23BDEC-CE7C-410F-BBD5-E01B5AA5EE91}" type="presParOf" srcId="{E51A95B0-C104-4FD7-B6A6-BB3695D528BE}" destId="{57C01014-72E6-4230-9272-DD94E4B9DCD0}" srcOrd="15" destOrd="0" presId="urn:microsoft.com/office/officeart/2005/8/layout/cycle8"/>
    <dgm:cxn modelId="{6BB3238A-771D-4A68-B7C2-3838903ED443}" type="presParOf" srcId="{E51A95B0-C104-4FD7-B6A6-BB3695D528BE}" destId="{C075F246-AB09-44C6-BE55-4607DE4D4342}" srcOrd="16" destOrd="0" presId="urn:microsoft.com/office/officeart/2005/8/layout/cycle8"/>
    <dgm:cxn modelId="{A7EF5EBA-ED2C-413F-91C2-397ED8BD5616}" type="presParOf" srcId="{E51A95B0-C104-4FD7-B6A6-BB3695D528BE}" destId="{4B57E408-BA36-4FBC-9B6D-E20F15D6FCE4}" srcOrd="17" destOrd="0" presId="urn:microsoft.com/office/officeart/2005/8/layout/cycle8"/>
    <dgm:cxn modelId="{841300AF-9B7D-4A40-ADA5-A852C89D8C1A}" type="presParOf" srcId="{E51A95B0-C104-4FD7-B6A6-BB3695D528BE}" destId="{35DA28B8-F4A8-4FB6-B3BB-E5588F68B350}" srcOrd="18" destOrd="0" presId="urn:microsoft.com/office/officeart/2005/8/layout/cycle8"/>
    <dgm:cxn modelId="{8ACCC463-4C6C-497E-A0CA-70362411556F}" type="presParOf" srcId="{E51A95B0-C104-4FD7-B6A6-BB3695D528BE}" destId="{2926FA7D-0D75-44CE-A27E-4EC962FE966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61FFEE-53C2-42A0-9486-7996E141EFA4}" type="doc">
      <dgm:prSet loTypeId="urn:microsoft.com/office/officeart/2005/8/layout/cycle8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478AAA5-F5F0-42FB-B8FD-E79C9E4B6745}">
      <dgm:prSet custT="1"/>
      <dgm:spPr/>
      <dgm:t>
        <a:bodyPr/>
        <a:lstStyle/>
        <a:p>
          <a:r>
            <a:rPr lang="pt-BR" sz="2400" b="1" dirty="0"/>
            <a:t>TÓPICO</a:t>
          </a:r>
          <a:r>
            <a:rPr lang="pt-BR" sz="2000" b="1" dirty="0"/>
            <a:t> 2</a:t>
          </a:r>
          <a:r>
            <a:rPr lang="pt-BR" sz="2000" dirty="0"/>
            <a:t> – Classificação Supervisionada</a:t>
          </a:r>
          <a:endParaRPr lang="pt-BR" sz="2000" b="0" i="0" dirty="0"/>
        </a:p>
        <a:p>
          <a:endParaRPr lang="pt-BR" sz="2000" b="0" dirty="0"/>
        </a:p>
      </dgm:t>
    </dgm:pt>
    <dgm:pt modelId="{2B4015A1-2C4E-445A-8884-5C8CA031DD22}" type="parTrans" cxnId="{C8A1D777-EFEE-4F7F-AE13-2CB056345845}">
      <dgm:prSet/>
      <dgm:spPr/>
      <dgm:t>
        <a:bodyPr/>
        <a:lstStyle/>
        <a:p>
          <a:endParaRPr lang="en-US"/>
        </a:p>
      </dgm:t>
    </dgm:pt>
    <dgm:pt modelId="{9F21740D-41C8-4A6B-A76E-6B8CF75EE08B}" type="sibTrans" cxnId="{C8A1D777-EFEE-4F7F-AE13-2CB056345845}">
      <dgm:prSet/>
      <dgm:spPr/>
      <dgm:t>
        <a:bodyPr/>
        <a:lstStyle/>
        <a:p>
          <a:endParaRPr lang="en-US"/>
        </a:p>
      </dgm:t>
    </dgm:pt>
    <dgm:pt modelId="{F1B14969-D057-488D-B2F2-762E301B1C76}">
      <dgm:prSet custT="1"/>
      <dgm:spPr/>
      <dgm:t>
        <a:bodyPr/>
        <a:lstStyle/>
        <a:p>
          <a:r>
            <a:rPr lang="pt-BR" sz="2400" b="1" dirty="0"/>
            <a:t>TÓPICO 4 </a:t>
          </a:r>
          <a:r>
            <a:rPr lang="pt-BR" sz="2400" dirty="0"/>
            <a:t>– </a:t>
          </a:r>
          <a:r>
            <a:rPr lang="pt-BR" sz="2000" b="0" i="0" dirty="0"/>
            <a:t>Exemplos práticos</a:t>
          </a:r>
          <a:endParaRPr lang="en-US" sz="2000" b="0" dirty="0"/>
        </a:p>
      </dgm:t>
    </dgm:pt>
    <dgm:pt modelId="{8E18EECE-3665-4B44-8A9B-CA4BF7BDFE1A}" type="parTrans" cxnId="{E68CE5A7-9531-421D-B333-DCC6C28CC297}">
      <dgm:prSet/>
      <dgm:spPr/>
      <dgm:t>
        <a:bodyPr/>
        <a:lstStyle/>
        <a:p>
          <a:endParaRPr lang="en-US"/>
        </a:p>
      </dgm:t>
    </dgm:pt>
    <dgm:pt modelId="{A3E63E29-B239-47D0-B731-D135D908849D}" type="sibTrans" cxnId="{E68CE5A7-9531-421D-B333-DCC6C28CC297}">
      <dgm:prSet/>
      <dgm:spPr/>
      <dgm:t>
        <a:bodyPr/>
        <a:lstStyle/>
        <a:p>
          <a:endParaRPr lang="en-US"/>
        </a:p>
      </dgm:t>
    </dgm:pt>
    <dgm:pt modelId="{C5FB5464-AEA5-4B39-95DC-B0D7059324B1}">
      <dgm:prSet custT="1"/>
      <dgm:spPr/>
      <dgm:t>
        <a:bodyPr/>
        <a:lstStyle/>
        <a:p>
          <a:r>
            <a:rPr lang="pt-BR" sz="2400" b="1" dirty="0"/>
            <a:t>TÓPICO 1</a:t>
          </a:r>
          <a:r>
            <a:rPr lang="pt-BR" sz="2400" dirty="0"/>
            <a:t> – </a:t>
          </a:r>
          <a:r>
            <a:rPr lang="pt-BR" sz="2000" dirty="0"/>
            <a:t>Principais conceitos em KDD</a:t>
          </a:r>
        </a:p>
      </dgm:t>
    </dgm:pt>
    <dgm:pt modelId="{26140F46-9990-4160-A999-7E2E23604620}" type="parTrans" cxnId="{C0C70EE6-EC69-4682-BA80-733E0A183106}">
      <dgm:prSet/>
      <dgm:spPr/>
      <dgm:t>
        <a:bodyPr/>
        <a:lstStyle/>
        <a:p>
          <a:endParaRPr lang="en-US"/>
        </a:p>
      </dgm:t>
    </dgm:pt>
    <dgm:pt modelId="{593F572A-3123-4CF2-AF12-B7A5135C1919}" type="sibTrans" cxnId="{C0C70EE6-EC69-4682-BA80-733E0A183106}">
      <dgm:prSet/>
      <dgm:spPr/>
      <dgm:t>
        <a:bodyPr/>
        <a:lstStyle/>
        <a:p>
          <a:endParaRPr lang="en-US"/>
        </a:p>
      </dgm:t>
    </dgm:pt>
    <dgm:pt modelId="{DB01D809-08BC-4A19-BD0A-1C968D920CBE}">
      <dgm:prSet custT="1"/>
      <dgm:spPr/>
      <dgm:t>
        <a:bodyPr/>
        <a:lstStyle/>
        <a:p>
          <a:endParaRPr lang="pt-BR" sz="2400" b="1" dirty="0"/>
        </a:p>
        <a:p>
          <a:r>
            <a:rPr lang="pt-BR" sz="2400" b="1" dirty="0"/>
            <a:t>TÓPICO 3</a:t>
          </a:r>
          <a:r>
            <a:rPr lang="pt-BR" sz="1800" b="1" dirty="0"/>
            <a:t> </a:t>
          </a:r>
          <a:r>
            <a:rPr lang="pt-BR" sz="1800" dirty="0"/>
            <a:t>– </a:t>
          </a:r>
          <a:r>
            <a:rPr lang="pt-BR" sz="2000" b="0" i="0" dirty="0"/>
            <a:t>Classificação Não Supervisionada</a:t>
          </a:r>
          <a:br>
            <a:rPr lang="pt-BR" sz="2000" b="0" i="0" dirty="0"/>
          </a:br>
          <a:r>
            <a:rPr lang="pt-BR" sz="2000" b="0" i="0" dirty="0"/>
            <a:t>Regras de </a:t>
          </a:r>
          <a:r>
            <a:rPr lang="pt-BR" sz="2000" b="0" i="0" dirty="0" err="1"/>
            <a:t>associadção</a:t>
          </a:r>
          <a:endParaRPr lang="en-US" sz="2000" b="0" dirty="0"/>
        </a:p>
      </dgm:t>
    </dgm:pt>
    <dgm:pt modelId="{EB8D173F-43D2-4F89-B57B-0556EF281555}" type="parTrans" cxnId="{478CD0C9-1A8B-4C0A-BC29-18A5627F9B02}">
      <dgm:prSet/>
      <dgm:spPr/>
      <dgm:t>
        <a:bodyPr/>
        <a:lstStyle/>
        <a:p>
          <a:endParaRPr lang="pt-BR"/>
        </a:p>
      </dgm:t>
    </dgm:pt>
    <dgm:pt modelId="{355F24BC-AEAE-4E62-A179-14FC2B097F48}" type="sibTrans" cxnId="{478CD0C9-1A8B-4C0A-BC29-18A5627F9B02}">
      <dgm:prSet/>
      <dgm:spPr/>
      <dgm:t>
        <a:bodyPr/>
        <a:lstStyle/>
        <a:p>
          <a:endParaRPr lang="pt-BR"/>
        </a:p>
      </dgm:t>
    </dgm:pt>
    <dgm:pt modelId="{E51A95B0-C104-4FD7-B6A6-BB3695D528BE}" type="pres">
      <dgm:prSet presAssocID="{F961FFEE-53C2-42A0-9486-7996E141EFA4}" presName="compositeShape" presStyleCnt="0">
        <dgm:presLayoutVars>
          <dgm:chMax val="7"/>
          <dgm:dir/>
          <dgm:resizeHandles val="exact"/>
        </dgm:presLayoutVars>
      </dgm:prSet>
      <dgm:spPr/>
    </dgm:pt>
    <dgm:pt modelId="{A8524C22-C660-4479-81F4-9D86D34BD786}" type="pres">
      <dgm:prSet presAssocID="{F961FFEE-53C2-42A0-9486-7996E141EFA4}" presName="wedge1" presStyleLbl="node1" presStyleIdx="0" presStyleCnt="4"/>
      <dgm:spPr/>
    </dgm:pt>
    <dgm:pt modelId="{6FCF8E69-315B-4A85-B084-F74A9222A7B0}" type="pres">
      <dgm:prSet presAssocID="{F961FFEE-53C2-42A0-9486-7996E141EFA4}" presName="dummy1a" presStyleCnt="0"/>
      <dgm:spPr/>
    </dgm:pt>
    <dgm:pt modelId="{252BF68D-33FF-4EF6-818E-6A2969F8AE88}" type="pres">
      <dgm:prSet presAssocID="{F961FFEE-53C2-42A0-9486-7996E141EFA4}" presName="dummy1b" presStyleCnt="0"/>
      <dgm:spPr/>
    </dgm:pt>
    <dgm:pt modelId="{CE418775-66D1-4FE0-AFD8-7BEE7ED4110B}" type="pres">
      <dgm:prSet presAssocID="{F961FFEE-53C2-42A0-9486-7996E141EFA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0AC5818-8819-456A-ACD6-517AF141D2E3}" type="pres">
      <dgm:prSet presAssocID="{F961FFEE-53C2-42A0-9486-7996E141EFA4}" presName="wedge2" presStyleLbl="node1" presStyleIdx="1" presStyleCnt="4"/>
      <dgm:spPr/>
    </dgm:pt>
    <dgm:pt modelId="{40C5D1E6-94AF-4627-95D7-A0720EE03273}" type="pres">
      <dgm:prSet presAssocID="{F961FFEE-53C2-42A0-9486-7996E141EFA4}" presName="dummy2a" presStyleCnt="0"/>
      <dgm:spPr/>
    </dgm:pt>
    <dgm:pt modelId="{7D2F3A12-138A-4DF6-9AC5-4C1EE8D9CA62}" type="pres">
      <dgm:prSet presAssocID="{F961FFEE-53C2-42A0-9486-7996E141EFA4}" presName="dummy2b" presStyleCnt="0"/>
      <dgm:spPr/>
    </dgm:pt>
    <dgm:pt modelId="{0B77AD22-BBA5-471C-9A2E-934641D59D2E}" type="pres">
      <dgm:prSet presAssocID="{F961FFEE-53C2-42A0-9486-7996E141EFA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96C5B9-63C8-4B5E-B2F2-AA513CBA062D}" type="pres">
      <dgm:prSet presAssocID="{F961FFEE-53C2-42A0-9486-7996E141EFA4}" presName="wedge3" presStyleLbl="node1" presStyleIdx="2" presStyleCnt="4"/>
      <dgm:spPr/>
    </dgm:pt>
    <dgm:pt modelId="{F60565EA-5C66-41C4-8B65-79AB633A38B4}" type="pres">
      <dgm:prSet presAssocID="{F961FFEE-53C2-42A0-9486-7996E141EFA4}" presName="dummy3a" presStyleCnt="0"/>
      <dgm:spPr/>
    </dgm:pt>
    <dgm:pt modelId="{1A8A7CD1-3102-458E-A8D5-0AB037BB3A9C}" type="pres">
      <dgm:prSet presAssocID="{F961FFEE-53C2-42A0-9486-7996E141EFA4}" presName="dummy3b" presStyleCnt="0"/>
      <dgm:spPr/>
    </dgm:pt>
    <dgm:pt modelId="{8CDD0402-0866-4F29-8B98-FD2A1D814D92}" type="pres">
      <dgm:prSet presAssocID="{F961FFEE-53C2-42A0-9486-7996E141EFA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D804E0-A2AF-4CFA-8AE8-8B2319C25305}" type="pres">
      <dgm:prSet presAssocID="{F961FFEE-53C2-42A0-9486-7996E141EFA4}" presName="wedge4" presStyleLbl="node1" presStyleIdx="3" presStyleCnt="4"/>
      <dgm:spPr/>
    </dgm:pt>
    <dgm:pt modelId="{E7629C91-761C-46EF-9B0E-F1CF9F2A7BF8}" type="pres">
      <dgm:prSet presAssocID="{F961FFEE-53C2-42A0-9486-7996E141EFA4}" presName="dummy4a" presStyleCnt="0"/>
      <dgm:spPr/>
    </dgm:pt>
    <dgm:pt modelId="{1F830EBD-6324-46B3-A3CD-B83C1C9DBFA2}" type="pres">
      <dgm:prSet presAssocID="{F961FFEE-53C2-42A0-9486-7996E141EFA4}" presName="dummy4b" presStyleCnt="0"/>
      <dgm:spPr/>
    </dgm:pt>
    <dgm:pt modelId="{57C01014-72E6-4230-9272-DD94E4B9DCD0}" type="pres">
      <dgm:prSet presAssocID="{F961FFEE-53C2-42A0-9486-7996E141EFA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75F246-AB09-44C6-BE55-4607DE4D4342}" type="pres">
      <dgm:prSet presAssocID="{9F21740D-41C8-4A6B-A76E-6B8CF75EE08B}" presName="arrowWedge1" presStyleLbl="fgSibTrans2D1" presStyleIdx="0" presStyleCnt="4"/>
      <dgm:spPr/>
    </dgm:pt>
    <dgm:pt modelId="{4B57E408-BA36-4FBC-9B6D-E20F15D6FCE4}" type="pres">
      <dgm:prSet presAssocID="{A3E63E29-B239-47D0-B731-D135D908849D}" presName="arrowWedge2" presStyleLbl="fgSibTrans2D1" presStyleIdx="1" presStyleCnt="4"/>
      <dgm:spPr/>
    </dgm:pt>
    <dgm:pt modelId="{35DA28B8-F4A8-4FB6-B3BB-E5588F68B350}" type="pres">
      <dgm:prSet presAssocID="{355F24BC-AEAE-4E62-A179-14FC2B097F48}" presName="arrowWedge3" presStyleLbl="fgSibTrans2D1" presStyleIdx="2" presStyleCnt="4"/>
      <dgm:spPr/>
    </dgm:pt>
    <dgm:pt modelId="{2926FA7D-0D75-44CE-A27E-4EC962FE966C}" type="pres">
      <dgm:prSet presAssocID="{593F572A-3123-4CF2-AF12-B7A5135C1919}" presName="arrowWedge4" presStyleLbl="fgSibTrans2D1" presStyleIdx="3" presStyleCnt="4"/>
      <dgm:spPr/>
    </dgm:pt>
  </dgm:ptLst>
  <dgm:cxnLst>
    <dgm:cxn modelId="{F266AF0B-B147-44A8-9327-FF218D47C1ED}" type="presOf" srcId="{C5FB5464-AEA5-4B39-95DC-B0D7059324B1}" destId="{57C01014-72E6-4230-9272-DD94E4B9DCD0}" srcOrd="1" destOrd="0" presId="urn:microsoft.com/office/officeart/2005/8/layout/cycle8"/>
    <dgm:cxn modelId="{B158BA18-6FF9-45DC-9921-99CEC6A16823}" type="presOf" srcId="{6478AAA5-F5F0-42FB-B8FD-E79C9E4B6745}" destId="{A8524C22-C660-4479-81F4-9D86D34BD786}" srcOrd="0" destOrd="0" presId="urn:microsoft.com/office/officeart/2005/8/layout/cycle8"/>
    <dgm:cxn modelId="{07C93B30-530C-45BB-B20D-3BE85EAE7B0E}" type="presOf" srcId="{DB01D809-08BC-4A19-BD0A-1C968D920CBE}" destId="{3A96C5B9-63C8-4B5E-B2F2-AA513CBA062D}" srcOrd="0" destOrd="0" presId="urn:microsoft.com/office/officeart/2005/8/layout/cycle8"/>
    <dgm:cxn modelId="{6A2EEE5B-1F6E-4DF3-A0A9-2211D87883EE}" type="presOf" srcId="{DB01D809-08BC-4A19-BD0A-1C968D920CBE}" destId="{8CDD0402-0866-4F29-8B98-FD2A1D814D92}" srcOrd="1" destOrd="0" presId="urn:microsoft.com/office/officeart/2005/8/layout/cycle8"/>
    <dgm:cxn modelId="{06451755-E1DB-4ACF-B2EE-2EDEC56B2ECC}" type="presOf" srcId="{F1B14969-D057-488D-B2F2-762E301B1C76}" destId="{0B77AD22-BBA5-471C-9A2E-934641D59D2E}" srcOrd="1" destOrd="0" presId="urn:microsoft.com/office/officeart/2005/8/layout/cycle8"/>
    <dgm:cxn modelId="{C8A1D777-EFEE-4F7F-AE13-2CB056345845}" srcId="{F961FFEE-53C2-42A0-9486-7996E141EFA4}" destId="{6478AAA5-F5F0-42FB-B8FD-E79C9E4B6745}" srcOrd="0" destOrd="0" parTransId="{2B4015A1-2C4E-445A-8884-5C8CA031DD22}" sibTransId="{9F21740D-41C8-4A6B-A76E-6B8CF75EE08B}"/>
    <dgm:cxn modelId="{F7086B8E-7A4C-46D0-9DB3-03F7CB4A13D0}" type="presOf" srcId="{F1B14969-D057-488D-B2F2-762E301B1C76}" destId="{F0AC5818-8819-456A-ACD6-517AF141D2E3}" srcOrd="0" destOrd="0" presId="urn:microsoft.com/office/officeart/2005/8/layout/cycle8"/>
    <dgm:cxn modelId="{00CDB6A2-D0D3-4967-86B6-B1C55E17CC87}" type="presOf" srcId="{F961FFEE-53C2-42A0-9486-7996E141EFA4}" destId="{E51A95B0-C104-4FD7-B6A6-BB3695D528BE}" srcOrd="0" destOrd="0" presId="urn:microsoft.com/office/officeart/2005/8/layout/cycle8"/>
    <dgm:cxn modelId="{E68CE5A7-9531-421D-B333-DCC6C28CC297}" srcId="{F961FFEE-53C2-42A0-9486-7996E141EFA4}" destId="{F1B14969-D057-488D-B2F2-762E301B1C76}" srcOrd="1" destOrd="0" parTransId="{8E18EECE-3665-4B44-8A9B-CA4BF7BDFE1A}" sibTransId="{A3E63E29-B239-47D0-B731-D135D908849D}"/>
    <dgm:cxn modelId="{E9312AC3-B480-495F-B336-571C6704FAC9}" type="presOf" srcId="{C5FB5464-AEA5-4B39-95DC-B0D7059324B1}" destId="{C5D804E0-A2AF-4CFA-8AE8-8B2319C25305}" srcOrd="0" destOrd="0" presId="urn:microsoft.com/office/officeart/2005/8/layout/cycle8"/>
    <dgm:cxn modelId="{478CD0C9-1A8B-4C0A-BC29-18A5627F9B02}" srcId="{F961FFEE-53C2-42A0-9486-7996E141EFA4}" destId="{DB01D809-08BC-4A19-BD0A-1C968D920CBE}" srcOrd="2" destOrd="0" parTransId="{EB8D173F-43D2-4F89-B57B-0556EF281555}" sibTransId="{355F24BC-AEAE-4E62-A179-14FC2B097F48}"/>
    <dgm:cxn modelId="{9175BDCC-EF1D-4726-90A6-78C8020E0204}" type="presOf" srcId="{6478AAA5-F5F0-42FB-B8FD-E79C9E4B6745}" destId="{CE418775-66D1-4FE0-AFD8-7BEE7ED4110B}" srcOrd="1" destOrd="0" presId="urn:microsoft.com/office/officeart/2005/8/layout/cycle8"/>
    <dgm:cxn modelId="{C0C70EE6-EC69-4682-BA80-733E0A183106}" srcId="{F961FFEE-53C2-42A0-9486-7996E141EFA4}" destId="{C5FB5464-AEA5-4B39-95DC-B0D7059324B1}" srcOrd="3" destOrd="0" parTransId="{26140F46-9990-4160-A999-7E2E23604620}" sibTransId="{593F572A-3123-4CF2-AF12-B7A5135C1919}"/>
    <dgm:cxn modelId="{15CB672C-3AB5-48EE-AEB1-3DB662DC320E}" type="presParOf" srcId="{E51A95B0-C104-4FD7-B6A6-BB3695D528BE}" destId="{A8524C22-C660-4479-81F4-9D86D34BD786}" srcOrd="0" destOrd="0" presId="urn:microsoft.com/office/officeart/2005/8/layout/cycle8"/>
    <dgm:cxn modelId="{5441A69D-2A5D-49E6-984E-17FFF34BE31D}" type="presParOf" srcId="{E51A95B0-C104-4FD7-B6A6-BB3695D528BE}" destId="{6FCF8E69-315B-4A85-B084-F74A9222A7B0}" srcOrd="1" destOrd="0" presId="urn:microsoft.com/office/officeart/2005/8/layout/cycle8"/>
    <dgm:cxn modelId="{B69E6748-AB50-4BBC-A6A3-C919E98620E6}" type="presParOf" srcId="{E51A95B0-C104-4FD7-B6A6-BB3695D528BE}" destId="{252BF68D-33FF-4EF6-818E-6A2969F8AE88}" srcOrd="2" destOrd="0" presId="urn:microsoft.com/office/officeart/2005/8/layout/cycle8"/>
    <dgm:cxn modelId="{B7FF14C5-09A7-497B-BEF3-86DEA167BB81}" type="presParOf" srcId="{E51A95B0-C104-4FD7-B6A6-BB3695D528BE}" destId="{CE418775-66D1-4FE0-AFD8-7BEE7ED4110B}" srcOrd="3" destOrd="0" presId="urn:microsoft.com/office/officeart/2005/8/layout/cycle8"/>
    <dgm:cxn modelId="{5C055521-F408-4EE0-B227-E002357F8AEE}" type="presParOf" srcId="{E51A95B0-C104-4FD7-B6A6-BB3695D528BE}" destId="{F0AC5818-8819-456A-ACD6-517AF141D2E3}" srcOrd="4" destOrd="0" presId="urn:microsoft.com/office/officeart/2005/8/layout/cycle8"/>
    <dgm:cxn modelId="{DAFDFD7C-E25A-42F2-B916-99899CB1DFE4}" type="presParOf" srcId="{E51A95B0-C104-4FD7-B6A6-BB3695D528BE}" destId="{40C5D1E6-94AF-4627-95D7-A0720EE03273}" srcOrd="5" destOrd="0" presId="urn:microsoft.com/office/officeart/2005/8/layout/cycle8"/>
    <dgm:cxn modelId="{4E7B98D3-143B-440D-8775-B3F70EFCD8DC}" type="presParOf" srcId="{E51A95B0-C104-4FD7-B6A6-BB3695D528BE}" destId="{7D2F3A12-138A-4DF6-9AC5-4C1EE8D9CA62}" srcOrd="6" destOrd="0" presId="urn:microsoft.com/office/officeart/2005/8/layout/cycle8"/>
    <dgm:cxn modelId="{AD8B17E7-9960-42C2-85F9-50A20FD40455}" type="presParOf" srcId="{E51A95B0-C104-4FD7-B6A6-BB3695D528BE}" destId="{0B77AD22-BBA5-471C-9A2E-934641D59D2E}" srcOrd="7" destOrd="0" presId="urn:microsoft.com/office/officeart/2005/8/layout/cycle8"/>
    <dgm:cxn modelId="{5A58BA91-4C22-4E0E-AF28-76125C76E37F}" type="presParOf" srcId="{E51A95B0-C104-4FD7-B6A6-BB3695D528BE}" destId="{3A96C5B9-63C8-4B5E-B2F2-AA513CBA062D}" srcOrd="8" destOrd="0" presId="urn:microsoft.com/office/officeart/2005/8/layout/cycle8"/>
    <dgm:cxn modelId="{F4B14418-7B08-4C5F-89D0-60DEFF2A5566}" type="presParOf" srcId="{E51A95B0-C104-4FD7-B6A6-BB3695D528BE}" destId="{F60565EA-5C66-41C4-8B65-79AB633A38B4}" srcOrd="9" destOrd="0" presId="urn:microsoft.com/office/officeart/2005/8/layout/cycle8"/>
    <dgm:cxn modelId="{AE50957F-A0C1-49B8-A803-E9B4B01A82CE}" type="presParOf" srcId="{E51A95B0-C104-4FD7-B6A6-BB3695D528BE}" destId="{1A8A7CD1-3102-458E-A8D5-0AB037BB3A9C}" srcOrd="10" destOrd="0" presId="urn:microsoft.com/office/officeart/2005/8/layout/cycle8"/>
    <dgm:cxn modelId="{CED4D823-F2CA-455E-869E-8B06D3F89EC2}" type="presParOf" srcId="{E51A95B0-C104-4FD7-B6A6-BB3695D528BE}" destId="{8CDD0402-0866-4F29-8B98-FD2A1D814D92}" srcOrd="11" destOrd="0" presId="urn:microsoft.com/office/officeart/2005/8/layout/cycle8"/>
    <dgm:cxn modelId="{7614723C-4E95-47D2-ABB2-CA99FEF5133E}" type="presParOf" srcId="{E51A95B0-C104-4FD7-B6A6-BB3695D528BE}" destId="{C5D804E0-A2AF-4CFA-8AE8-8B2319C25305}" srcOrd="12" destOrd="0" presId="urn:microsoft.com/office/officeart/2005/8/layout/cycle8"/>
    <dgm:cxn modelId="{9F8A8505-8F5D-4BC5-A9BE-7DEDF058210F}" type="presParOf" srcId="{E51A95B0-C104-4FD7-B6A6-BB3695D528BE}" destId="{E7629C91-761C-46EF-9B0E-F1CF9F2A7BF8}" srcOrd="13" destOrd="0" presId="urn:microsoft.com/office/officeart/2005/8/layout/cycle8"/>
    <dgm:cxn modelId="{F3C625A4-ED3D-46A4-95DF-578260257855}" type="presParOf" srcId="{E51A95B0-C104-4FD7-B6A6-BB3695D528BE}" destId="{1F830EBD-6324-46B3-A3CD-B83C1C9DBFA2}" srcOrd="14" destOrd="0" presId="urn:microsoft.com/office/officeart/2005/8/layout/cycle8"/>
    <dgm:cxn modelId="{3B23BDEC-CE7C-410F-BBD5-E01B5AA5EE91}" type="presParOf" srcId="{E51A95B0-C104-4FD7-B6A6-BB3695D528BE}" destId="{57C01014-72E6-4230-9272-DD94E4B9DCD0}" srcOrd="15" destOrd="0" presId="urn:microsoft.com/office/officeart/2005/8/layout/cycle8"/>
    <dgm:cxn modelId="{6BB3238A-771D-4A68-B7C2-3838903ED443}" type="presParOf" srcId="{E51A95B0-C104-4FD7-B6A6-BB3695D528BE}" destId="{C075F246-AB09-44C6-BE55-4607DE4D4342}" srcOrd="16" destOrd="0" presId="urn:microsoft.com/office/officeart/2005/8/layout/cycle8"/>
    <dgm:cxn modelId="{A7EF5EBA-ED2C-413F-91C2-397ED8BD5616}" type="presParOf" srcId="{E51A95B0-C104-4FD7-B6A6-BB3695D528BE}" destId="{4B57E408-BA36-4FBC-9B6D-E20F15D6FCE4}" srcOrd="17" destOrd="0" presId="urn:microsoft.com/office/officeart/2005/8/layout/cycle8"/>
    <dgm:cxn modelId="{841300AF-9B7D-4A40-ADA5-A852C89D8C1A}" type="presParOf" srcId="{E51A95B0-C104-4FD7-B6A6-BB3695D528BE}" destId="{35DA28B8-F4A8-4FB6-B3BB-E5588F68B350}" srcOrd="18" destOrd="0" presId="urn:microsoft.com/office/officeart/2005/8/layout/cycle8"/>
    <dgm:cxn modelId="{8ACCC463-4C6C-497E-A0CA-70362411556F}" type="presParOf" srcId="{E51A95B0-C104-4FD7-B6A6-BB3695D528BE}" destId="{2926FA7D-0D75-44CE-A27E-4EC962FE966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61FFEE-53C2-42A0-9486-7996E141EFA4}" type="doc">
      <dgm:prSet loTypeId="urn:microsoft.com/office/officeart/2005/8/layout/cycle8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478AAA5-F5F0-42FB-B8FD-E79C9E4B6745}">
      <dgm:prSet custT="1"/>
      <dgm:spPr/>
      <dgm:t>
        <a:bodyPr/>
        <a:lstStyle/>
        <a:p>
          <a:r>
            <a:rPr lang="pt-BR" sz="2400" b="1" dirty="0"/>
            <a:t>TÓPICO</a:t>
          </a:r>
          <a:r>
            <a:rPr lang="pt-BR" sz="2000" b="1" dirty="0"/>
            <a:t> 2</a:t>
          </a:r>
          <a:r>
            <a:rPr lang="pt-BR" sz="2000" dirty="0"/>
            <a:t> – Classificação Supervisionada</a:t>
          </a:r>
          <a:endParaRPr lang="pt-BR" sz="2000" b="0" i="0" dirty="0"/>
        </a:p>
        <a:p>
          <a:endParaRPr lang="pt-BR" sz="2000" b="0" dirty="0"/>
        </a:p>
      </dgm:t>
    </dgm:pt>
    <dgm:pt modelId="{2B4015A1-2C4E-445A-8884-5C8CA031DD22}" type="parTrans" cxnId="{C8A1D777-EFEE-4F7F-AE13-2CB056345845}">
      <dgm:prSet/>
      <dgm:spPr/>
      <dgm:t>
        <a:bodyPr/>
        <a:lstStyle/>
        <a:p>
          <a:endParaRPr lang="en-US"/>
        </a:p>
      </dgm:t>
    </dgm:pt>
    <dgm:pt modelId="{9F21740D-41C8-4A6B-A76E-6B8CF75EE08B}" type="sibTrans" cxnId="{C8A1D777-EFEE-4F7F-AE13-2CB056345845}">
      <dgm:prSet/>
      <dgm:spPr/>
      <dgm:t>
        <a:bodyPr/>
        <a:lstStyle/>
        <a:p>
          <a:endParaRPr lang="en-US"/>
        </a:p>
      </dgm:t>
    </dgm:pt>
    <dgm:pt modelId="{F1B14969-D057-488D-B2F2-762E301B1C76}">
      <dgm:prSet custT="1"/>
      <dgm:spPr/>
      <dgm:t>
        <a:bodyPr/>
        <a:lstStyle/>
        <a:p>
          <a:r>
            <a:rPr lang="pt-BR" sz="2400" b="1" dirty="0"/>
            <a:t>TÓPICO 4 </a:t>
          </a:r>
          <a:r>
            <a:rPr lang="pt-BR" sz="2400" dirty="0"/>
            <a:t>– </a:t>
          </a:r>
          <a:r>
            <a:rPr lang="pt-BR" sz="2000" b="0" i="0" dirty="0"/>
            <a:t>Exemplos práticos</a:t>
          </a:r>
          <a:endParaRPr lang="en-US" sz="2000" b="0" dirty="0"/>
        </a:p>
      </dgm:t>
    </dgm:pt>
    <dgm:pt modelId="{8E18EECE-3665-4B44-8A9B-CA4BF7BDFE1A}" type="parTrans" cxnId="{E68CE5A7-9531-421D-B333-DCC6C28CC297}">
      <dgm:prSet/>
      <dgm:spPr/>
      <dgm:t>
        <a:bodyPr/>
        <a:lstStyle/>
        <a:p>
          <a:endParaRPr lang="en-US"/>
        </a:p>
      </dgm:t>
    </dgm:pt>
    <dgm:pt modelId="{A3E63E29-B239-47D0-B731-D135D908849D}" type="sibTrans" cxnId="{E68CE5A7-9531-421D-B333-DCC6C28CC297}">
      <dgm:prSet/>
      <dgm:spPr/>
      <dgm:t>
        <a:bodyPr/>
        <a:lstStyle/>
        <a:p>
          <a:endParaRPr lang="en-US"/>
        </a:p>
      </dgm:t>
    </dgm:pt>
    <dgm:pt modelId="{C5FB5464-AEA5-4B39-95DC-B0D7059324B1}">
      <dgm:prSet custT="1"/>
      <dgm:spPr/>
      <dgm:t>
        <a:bodyPr/>
        <a:lstStyle/>
        <a:p>
          <a:r>
            <a:rPr lang="pt-BR" sz="2400" b="1" dirty="0"/>
            <a:t>TÓPICO 1</a:t>
          </a:r>
          <a:r>
            <a:rPr lang="pt-BR" sz="2400" dirty="0"/>
            <a:t> – </a:t>
          </a:r>
          <a:r>
            <a:rPr lang="pt-BR" sz="2000" dirty="0"/>
            <a:t>Principais conceitos em KDD</a:t>
          </a:r>
        </a:p>
      </dgm:t>
    </dgm:pt>
    <dgm:pt modelId="{26140F46-9990-4160-A999-7E2E23604620}" type="parTrans" cxnId="{C0C70EE6-EC69-4682-BA80-733E0A183106}">
      <dgm:prSet/>
      <dgm:spPr/>
      <dgm:t>
        <a:bodyPr/>
        <a:lstStyle/>
        <a:p>
          <a:endParaRPr lang="en-US"/>
        </a:p>
      </dgm:t>
    </dgm:pt>
    <dgm:pt modelId="{593F572A-3123-4CF2-AF12-B7A5135C1919}" type="sibTrans" cxnId="{C0C70EE6-EC69-4682-BA80-733E0A183106}">
      <dgm:prSet/>
      <dgm:spPr/>
      <dgm:t>
        <a:bodyPr/>
        <a:lstStyle/>
        <a:p>
          <a:endParaRPr lang="en-US"/>
        </a:p>
      </dgm:t>
    </dgm:pt>
    <dgm:pt modelId="{DB01D809-08BC-4A19-BD0A-1C968D920CBE}">
      <dgm:prSet custT="1"/>
      <dgm:spPr/>
      <dgm:t>
        <a:bodyPr/>
        <a:lstStyle/>
        <a:p>
          <a:endParaRPr lang="pt-BR" sz="2400" b="1" dirty="0"/>
        </a:p>
        <a:p>
          <a:r>
            <a:rPr lang="pt-BR" sz="2400" b="1" dirty="0"/>
            <a:t>TÓPICO 3</a:t>
          </a:r>
          <a:r>
            <a:rPr lang="pt-BR" sz="1800" b="1" dirty="0"/>
            <a:t> </a:t>
          </a:r>
          <a:r>
            <a:rPr lang="pt-BR" sz="1800" dirty="0"/>
            <a:t>– </a:t>
          </a:r>
          <a:r>
            <a:rPr lang="pt-BR" sz="2000" b="0" i="0" dirty="0"/>
            <a:t>Classificação Não Supervisionada</a:t>
          </a:r>
          <a:br>
            <a:rPr lang="pt-BR" sz="2000" b="0" i="0" dirty="0"/>
          </a:br>
          <a:r>
            <a:rPr lang="pt-BR" sz="2000" b="0" i="0" dirty="0"/>
            <a:t>Regras de </a:t>
          </a:r>
          <a:r>
            <a:rPr lang="pt-BR" sz="2000" b="0" i="0" dirty="0" err="1"/>
            <a:t>associadção</a:t>
          </a:r>
          <a:endParaRPr lang="en-US" sz="2000" b="0" dirty="0"/>
        </a:p>
      </dgm:t>
    </dgm:pt>
    <dgm:pt modelId="{EB8D173F-43D2-4F89-B57B-0556EF281555}" type="parTrans" cxnId="{478CD0C9-1A8B-4C0A-BC29-18A5627F9B02}">
      <dgm:prSet/>
      <dgm:spPr/>
      <dgm:t>
        <a:bodyPr/>
        <a:lstStyle/>
        <a:p>
          <a:endParaRPr lang="pt-BR"/>
        </a:p>
      </dgm:t>
    </dgm:pt>
    <dgm:pt modelId="{355F24BC-AEAE-4E62-A179-14FC2B097F48}" type="sibTrans" cxnId="{478CD0C9-1A8B-4C0A-BC29-18A5627F9B02}">
      <dgm:prSet/>
      <dgm:spPr/>
      <dgm:t>
        <a:bodyPr/>
        <a:lstStyle/>
        <a:p>
          <a:endParaRPr lang="pt-BR"/>
        </a:p>
      </dgm:t>
    </dgm:pt>
    <dgm:pt modelId="{E51A95B0-C104-4FD7-B6A6-BB3695D528BE}" type="pres">
      <dgm:prSet presAssocID="{F961FFEE-53C2-42A0-9486-7996E141EFA4}" presName="compositeShape" presStyleCnt="0">
        <dgm:presLayoutVars>
          <dgm:chMax val="7"/>
          <dgm:dir/>
          <dgm:resizeHandles val="exact"/>
        </dgm:presLayoutVars>
      </dgm:prSet>
      <dgm:spPr/>
    </dgm:pt>
    <dgm:pt modelId="{A8524C22-C660-4479-81F4-9D86D34BD786}" type="pres">
      <dgm:prSet presAssocID="{F961FFEE-53C2-42A0-9486-7996E141EFA4}" presName="wedge1" presStyleLbl="node1" presStyleIdx="0" presStyleCnt="4"/>
      <dgm:spPr/>
    </dgm:pt>
    <dgm:pt modelId="{6FCF8E69-315B-4A85-B084-F74A9222A7B0}" type="pres">
      <dgm:prSet presAssocID="{F961FFEE-53C2-42A0-9486-7996E141EFA4}" presName="dummy1a" presStyleCnt="0"/>
      <dgm:spPr/>
    </dgm:pt>
    <dgm:pt modelId="{252BF68D-33FF-4EF6-818E-6A2969F8AE88}" type="pres">
      <dgm:prSet presAssocID="{F961FFEE-53C2-42A0-9486-7996E141EFA4}" presName="dummy1b" presStyleCnt="0"/>
      <dgm:spPr/>
    </dgm:pt>
    <dgm:pt modelId="{CE418775-66D1-4FE0-AFD8-7BEE7ED4110B}" type="pres">
      <dgm:prSet presAssocID="{F961FFEE-53C2-42A0-9486-7996E141EFA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0AC5818-8819-456A-ACD6-517AF141D2E3}" type="pres">
      <dgm:prSet presAssocID="{F961FFEE-53C2-42A0-9486-7996E141EFA4}" presName="wedge2" presStyleLbl="node1" presStyleIdx="1" presStyleCnt="4"/>
      <dgm:spPr/>
    </dgm:pt>
    <dgm:pt modelId="{40C5D1E6-94AF-4627-95D7-A0720EE03273}" type="pres">
      <dgm:prSet presAssocID="{F961FFEE-53C2-42A0-9486-7996E141EFA4}" presName="dummy2a" presStyleCnt="0"/>
      <dgm:spPr/>
    </dgm:pt>
    <dgm:pt modelId="{7D2F3A12-138A-4DF6-9AC5-4C1EE8D9CA62}" type="pres">
      <dgm:prSet presAssocID="{F961FFEE-53C2-42A0-9486-7996E141EFA4}" presName="dummy2b" presStyleCnt="0"/>
      <dgm:spPr/>
    </dgm:pt>
    <dgm:pt modelId="{0B77AD22-BBA5-471C-9A2E-934641D59D2E}" type="pres">
      <dgm:prSet presAssocID="{F961FFEE-53C2-42A0-9486-7996E141EFA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96C5B9-63C8-4B5E-B2F2-AA513CBA062D}" type="pres">
      <dgm:prSet presAssocID="{F961FFEE-53C2-42A0-9486-7996E141EFA4}" presName="wedge3" presStyleLbl="node1" presStyleIdx="2" presStyleCnt="4"/>
      <dgm:spPr/>
    </dgm:pt>
    <dgm:pt modelId="{F60565EA-5C66-41C4-8B65-79AB633A38B4}" type="pres">
      <dgm:prSet presAssocID="{F961FFEE-53C2-42A0-9486-7996E141EFA4}" presName="dummy3a" presStyleCnt="0"/>
      <dgm:spPr/>
    </dgm:pt>
    <dgm:pt modelId="{1A8A7CD1-3102-458E-A8D5-0AB037BB3A9C}" type="pres">
      <dgm:prSet presAssocID="{F961FFEE-53C2-42A0-9486-7996E141EFA4}" presName="dummy3b" presStyleCnt="0"/>
      <dgm:spPr/>
    </dgm:pt>
    <dgm:pt modelId="{8CDD0402-0866-4F29-8B98-FD2A1D814D92}" type="pres">
      <dgm:prSet presAssocID="{F961FFEE-53C2-42A0-9486-7996E141EFA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D804E0-A2AF-4CFA-8AE8-8B2319C25305}" type="pres">
      <dgm:prSet presAssocID="{F961FFEE-53C2-42A0-9486-7996E141EFA4}" presName="wedge4" presStyleLbl="node1" presStyleIdx="3" presStyleCnt="4"/>
      <dgm:spPr/>
    </dgm:pt>
    <dgm:pt modelId="{E7629C91-761C-46EF-9B0E-F1CF9F2A7BF8}" type="pres">
      <dgm:prSet presAssocID="{F961FFEE-53C2-42A0-9486-7996E141EFA4}" presName="dummy4a" presStyleCnt="0"/>
      <dgm:spPr/>
    </dgm:pt>
    <dgm:pt modelId="{1F830EBD-6324-46B3-A3CD-B83C1C9DBFA2}" type="pres">
      <dgm:prSet presAssocID="{F961FFEE-53C2-42A0-9486-7996E141EFA4}" presName="dummy4b" presStyleCnt="0"/>
      <dgm:spPr/>
    </dgm:pt>
    <dgm:pt modelId="{57C01014-72E6-4230-9272-DD94E4B9DCD0}" type="pres">
      <dgm:prSet presAssocID="{F961FFEE-53C2-42A0-9486-7996E141EFA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075F246-AB09-44C6-BE55-4607DE4D4342}" type="pres">
      <dgm:prSet presAssocID="{9F21740D-41C8-4A6B-A76E-6B8CF75EE08B}" presName="arrowWedge1" presStyleLbl="fgSibTrans2D1" presStyleIdx="0" presStyleCnt="4"/>
      <dgm:spPr/>
    </dgm:pt>
    <dgm:pt modelId="{4B57E408-BA36-4FBC-9B6D-E20F15D6FCE4}" type="pres">
      <dgm:prSet presAssocID="{A3E63E29-B239-47D0-B731-D135D908849D}" presName="arrowWedge2" presStyleLbl="fgSibTrans2D1" presStyleIdx="1" presStyleCnt="4"/>
      <dgm:spPr/>
    </dgm:pt>
    <dgm:pt modelId="{35DA28B8-F4A8-4FB6-B3BB-E5588F68B350}" type="pres">
      <dgm:prSet presAssocID="{355F24BC-AEAE-4E62-A179-14FC2B097F48}" presName="arrowWedge3" presStyleLbl="fgSibTrans2D1" presStyleIdx="2" presStyleCnt="4"/>
      <dgm:spPr/>
    </dgm:pt>
    <dgm:pt modelId="{2926FA7D-0D75-44CE-A27E-4EC962FE966C}" type="pres">
      <dgm:prSet presAssocID="{593F572A-3123-4CF2-AF12-B7A5135C1919}" presName="arrowWedge4" presStyleLbl="fgSibTrans2D1" presStyleIdx="3" presStyleCnt="4"/>
      <dgm:spPr/>
    </dgm:pt>
  </dgm:ptLst>
  <dgm:cxnLst>
    <dgm:cxn modelId="{F266AF0B-B147-44A8-9327-FF218D47C1ED}" type="presOf" srcId="{C5FB5464-AEA5-4B39-95DC-B0D7059324B1}" destId="{57C01014-72E6-4230-9272-DD94E4B9DCD0}" srcOrd="1" destOrd="0" presId="urn:microsoft.com/office/officeart/2005/8/layout/cycle8"/>
    <dgm:cxn modelId="{B158BA18-6FF9-45DC-9921-99CEC6A16823}" type="presOf" srcId="{6478AAA5-F5F0-42FB-B8FD-E79C9E4B6745}" destId="{A8524C22-C660-4479-81F4-9D86D34BD786}" srcOrd="0" destOrd="0" presId="urn:microsoft.com/office/officeart/2005/8/layout/cycle8"/>
    <dgm:cxn modelId="{07C93B30-530C-45BB-B20D-3BE85EAE7B0E}" type="presOf" srcId="{DB01D809-08BC-4A19-BD0A-1C968D920CBE}" destId="{3A96C5B9-63C8-4B5E-B2F2-AA513CBA062D}" srcOrd="0" destOrd="0" presId="urn:microsoft.com/office/officeart/2005/8/layout/cycle8"/>
    <dgm:cxn modelId="{6A2EEE5B-1F6E-4DF3-A0A9-2211D87883EE}" type="presOf" srcId="{DB01D809-08BC-4A19-BD0A-1C968D920CBE}" destId="{8CDD0402-0866-4F29-8B98-FD2A1D814D92}" srcOrd="1" destOrd="0" presId="urn:microsoft.com/office/officeart/2005/8/layout/cycle8"/>
    <dgm:cxn modelId="{06451755-E1DB-4ACF-B2EE-2EDEC56B2ECC}" type="presOf" srcId="{F1B14969-D057-488D-B2F2-762E301B1C76}" destId="{0B77AD22-BBA5-471C-9A2E-934641D59D2E}" srcOrd="1" destOrd="0" presId="urn:microsoft.com/office/officeart/2005/8/layout/cycle8"/>
    <dgm:cxn modelId="{C8A1D777-EFEE-4F7F-AE13-2CB056345845}" srcId="{F961FFEE-53C2-42A0-9486-7996E141EFA4}" destId="{6478AAA5-F5F0-42FB-B8FD-E79C9E4B6745}" srcOrd="0" destOrd="0" parTransId="{2B4015A1-2C4E-445A-8884-5C8CA031DD22}" sibTransId="{9F21740D-41C8-4A6B-A76E-6B8CF75EE08B}"/>
    <dgm:cxn modelId="{F7086B8E-7A4C-46D0-9DB3-03F7CB4A13D0}" type="presOf" srcId="{F1B14969-D057-488D-B2F2-762E301B1C76}" destId="{F0AC5818-8819-456A-ACD6-517AF141D2E3}" srcOrd="0" destOrd="0" presId="urn:microsoft.com/office/officeart/2005/8/layout/cycle8"/>
    <dgm:cxn modelId="{00CDB6A2-D0D3-4967-86B6-B1C55E17CC87}" type="presOf" srcId="{F961FFEE-53C2-42A0-9486-7996E141EFA4}" destId="{E51A95B0-C104-4FD7-B6A6-BB3695D528BE}" srcOrd="0" destOrd="0" presId="urn:microsoft.com/office/officeart/2005/8/layout/cycle8"/>
    <dgm:cxn modelId="{E68CE5A7-9531-421D-B333-DCC6C28CC297}" srcId="{F961FFEE-53C2-42A0-9486-7996E141EFA4}" destId="{F1B14969-D057-488D-B2F2-762E301B1C76}" srcOrd="1" destOrd="0" parTransId="{8E18EECE-3665-4B44-8A9B-CA4BF7BDFE1A}" sibTransId="{A3E63E29-B239-47D0-B731-D135D908849D}"/>
    <dgm:cxn modelId="{E9312AC3-B480-495F-B336-571C6704FAC9}" type="presOf" srcId="{C5FB5464-AEA5-4B39-95DC-B0D7059324B1}" destId="{C5D804E0-A2AF-4CFA-8AE8-8B2319C25305}" srcOrd="0" destOrd="0" presId="urn:microsoft.com/office/officeart/2005/8/layout/cycle8"/>
    <dgm:cxn modelId="{478CD0C9-1A8B-4C0A-BC29-18A5627F9B02}" srcId="{F961FFEE-53C2-42A0-9486-7996E141EFA4}" destId="{DB01D809-08BC-4A19-BD0A-1C968D920CBE}" srcOrd="2" destOrd="0" parTransId="{EB8D173F-43D2-4F89-B57B-0556EF281555}" sibTransId="{355F24BC-AEAE-4E62-A179-14FC2B097F48}"/>
    <dgm:cxn modelId="{9175BDCC-EF1D-4726-90A6-78C8020E0204}" type="presOf" srcId="{6478AAA5-F5F0-42FB-B8FD-E79C9E4B6745}" destId="{CE418775-66D1-4FE0-AFD8-7BEE7ED4110B}" srcOrd="1" destOrd="0" presId="urn:microsoft.com/office/officeart/2005/8/layout/cycle8"/>
    <dgm:cxn modelId="{C0C70EE6-EC69-4682-BA80-733E0A183106}" srcId="{F961FFEE-53C2-42A0-9486-7996E141EFA4}" destId="{C5FB5464-AEA5-4B39-95DC-B0D7059324B1}" srcOrd="3" destOrd="0" parTransId="{26140F46-9990-4160-A999-7E2E23604620}" sibTransId="{593F572A-3123-4CF2-AF12-B7A5135C1919}"/>
    <dgm:cxn modelId="{15CB672C-3AB5-48EE-AEB1-3DB662DC320E}" type="presParOf" srcId="{E51A95B0-C104-4FD7-B6A6-BB3695D528BE}" destId="{A8524C22-C660-4479-81F4-9D86D34BD786}" srcOrd="0" destOrd="0" presId="urn:microsoft.com/office/officeart/2005/8/layout/cycle8"/>
    <dgm:cxn modelId="{5441A69D-2A5D-49E6-984E-17FFF34BE31D}" type="presParOf" srcId="{E51A95B0-C104-4FD7-B6A6-BB3695D528BE}" destId="{6FCF8E69-315B-4A85-B084-F74A9222A7B0}" srcOrd="1" destOrd="0" presId="urn:microsoft.com/office/officeart/2005/8/layout/cycle8"/>
    <dgm:cxn modelId="{B69E6748-AB50-4BBC-A6A3-C919E98620E6}" type="presParOf" srcId="{E51A95B0-C104-4FD7-B6A6-BB3695D528BE}" destId="{252BF68D-33FF-4EF6-818E-6A2969F8AE88}" srcOrd="2" destOrd="0" presId="urn:microsoft.com/office/officeart/2005/8/layout/cycle8"/>
    <dgm:cxn modelId="{B7FF14C5-09A7-497B-BEF3-86DEA167BB81}" type="presParOf" srcId="{E51A95B0-C104-4FD7-B6A6-BB3695D528BE}" destId="{CE418775-66D1-4FE0-AFD8-7BEE7ED4110B}" srcOrd="3" destOrd="0" presId="urn:microsoft.com/office/officeart/2005/8/layout/cycle8"/>
    <dgm:cxn modelId="{5C055521-F408-4EE0-B227-E002357F8AEE}" type="presParOf" srcId="{E51A95B0-C104-4FD7-B6A6-BB3695D528BE}" destId="{F0AC5818-8819-456A-ACD6-517AF141D2E3}" srcOrd="4" destOrd="0" presId="urn:microsoft.com/office/officeart/2005/8/layout/cycle8"/>
    <dgm:cxn modelId="{DAFDFD7C-E25A-42F2-B916-99899CB1DFE4}" type="presParOf" srcId="{E51A95B0-C104-4FD7-B6A6-BB3695D528BE}" destId="{40C5D1E6-94AF-4627-95D7-A0720EE03273}" srcOrd="5" destOrd="0" presId="urn:microsoft.com/office/officeart/2005/8/layout/cycle8"/>
    <dgm:cxn modelId="{4E7B98D3-143B-440D-8775-B3F70EFCD8DC}" type="presParOf" srcId="{E51A95B0-C104-4FD7-B6A6-BB3695D528BE}" destId="{7D2F3A12-138A-4DF6-9AC5-4C1EE8D9CA62}" srcOrd="6" destOrd="0" presId="urn:microsoft.com/office/officeart/2005/8/layout/cycle8"/>
    <dgm:cxn modelId="{AD8B17E7-9960-42C2-85F9-50A20FD40455}" type="presParOf" srcId="{E51A95B0-C104-4FD7-B6A6-BB3695D528BE}" destId="{0B77AD22-BBA5-471C-9A2E-934641D59D2E}" srcOrd="7" destOrd="0" presId="urn:microsoft.com/office/officeart/2005/8/layout/cycle8"/>
    <dgm:cxn modelId="{5A58BA91-4C22-4E0E-AF28-76125C76E37F}" type="presParOf" srcId="{E51A95B0-C104-4FD7-B6A6-BB3695D528BE}" destId="{3A96C5B9-63C8-4B5E-B2F2-AA513CBA062D}" srcOrd="8" destOrd="0" presId="urn:microsoft.com/office/officeart/2005/8/layout/cycle8"/>
    <dgm:cxn modelId="{F4B14418-7B08-4C5F-89D0-60DEFF2A5566}" type="presParOf" srcId="{E51A95B0-C104-4FD7-B6A6-BB3695D528BE}" destId="{F60565EA-5C66-41C4-8B65-79AB633A38B4}" srcOrd="9" destOrd="0" presId="urn:microsoft.com/office/officeart/2005/8/layout/cycle8"/>
    <dgm:cxn modelId="{AE50957F-A0C1-49B8-A803-E9B4B01A82CE}" type="presParOf" srcId="{E51A95B0-C104-4FD7-B6A6-BB3695D528BE}" destId="{1A8A7CD1-3102-458E-A8D5-0AB037BB3A9C}" srcOrd="10" destOrd="0" presId="urn:microsoft.com/office/officeart/2005/8/layout/cycle8"/>
    <dgm:cxn modelId="{CED4D823-F2CA-455E-869E-8B06D3F89EC2}" type="presParOf" srcId="{E51A95B0-C104-4FD7-B6A6-BB3695D528BE}" destId="{8CDD0402-0866-4F29-8B98-FD2A1D814D92}" srcOrd="11" destOrd="0" presId="urn:microsoft.com/office/officeart/2005/8/layout/cycle8"/>
    <dgm:cxn modelId="{7614723C-4E95-47D2-ABB2-CA99FEF5133E}" type="presParOf" srcId="{E51A95B0-C104-4FD7-B6A6-BB3695D528BE}" destId="{C5D804E0-A2AF-4CFA-8AE8-8B2319C25305}" srcOrd="12" destOrd="0" presId="urn:microsoft.com/office/officeart/2005/8/layout/cycle8"/>
    <dgm:cxn modelId="{9F8A8505-8F5D-4BC5-A9BE-7DEDF058210F}" type="presParOf" srcId="{E51A95B0-C104-4FD7-B6A6-BB3695D528BE}" destId="{E7629C91-761C-46EF-9B0E-F1CF9F2A7BF8}" srcOrd="13" destOrd="0" presId="urn:microsoft.com/office/officeart/2005/8/layout/cycle8"/>
    <dgm:cxn modelId="{F3C625A4-ED3D-46A4-95DF-578260257855}" type="presParOf" srcId="{E51A95B0-C104-4FD7-B6A6-BB3695D528BE}" destId="{1F830EBD-6324-46B3-A3CD-B83C1C9DBFA2}" srcOrd="14" destOrd="0" presId="urn:microsoft.com/office/officeart/2005/8/layout/cycle8"/>
    <dgm:cxn modelId="{3B23BDEC-CE7C-410F-BBD5-E01B5AA5EE91}" type="presParOf" srcId="{E51A95B0-C104-4FD7-B6A6-BB3695D528BE}" destId="{57C01014-72E6-4230-9272-DD94E4B9DCD0}" srcOrd="15" destOrd="0" presId="urn:microsoft.com/office/officeart/2005/8/layout/cycle8"/>
    <dgm:cxn modelId="{6BB3238A-771D-4A68-B7C2-3838903ED443}" type="presParOf" srcId="{E51A95B0-C104-4FD7-B6A6-BB3695D528BE}" destId="{C075F246-AB09-44C6-BE55-4607DE4D4342}" srcOrd="16" destOrd="0" presId="urn:microsoft.com/office/officeart/2005/8/layout/cycle8"/>
    <dgm:cxn modelId="{A7EF5EBA-ED2C-413F-91C2-397ED8BD5616}" type="presParOf" srcId="{E51A95B0-C104-4FD7-B6A6-BB3695D528BE}" destId="{4B57E408-BA36-4FBC-9B6D-E20F15D6FCE4}" srcOrd="17" destOrd="0" presId="urn:microsoft.com/office/officeart/2005/8/layout/cycle8"/>
    <dgm:cxn modelId="{841300AF-9B7D-4A40-ADA5-A852C89D8C1A}" type="presParOf" srcId="{E51A95B0-C104-4FD7-B6A6-BB3695D528BE}" destId="{35DA28B8-F4A8-4FB6-B3BB-E5588F68B350}" srcOrd="18" destOrd="0" presId="urn:microsoft.com/office/officeart/2005/8/layout/cycle8"/>
    <dgm:cxn modelId="{8ACCC463-4C6C-497E-A0CA-70362411556F}" type="presParOf" srcId="{E51A95B0-C104-4FD7-B6A6-BB3695D528BE}" destId="{2926FA7D-0D75-44CE-A27E-4EC962FE966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24C22-C660-4479-81F4-9D86D34BD786}">
      <dsp:nvSpPr>
        <dsp:cNvPr id="0" name=""/>
        <dsp:cNvSpPr/>
      </dsp:nvSpPr>
      <dsp:spPr>
        <a:xfrm>
          <a:off x="555855" y="763701"/>
          <a:ext cx="5122621" cy="5122621"/>
        </a:xfrm>
        <a:prstGeom prst="pie">
          <a:avLst>
            <a:gd name="adj1" fmla="val 162000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</a:t>
          </a:r>
          <a:r>
            <a:rPr lang="pt-BR" sz="2000" b="1" kern="1200" dirty="0"/>
            <a:t> 2</a:t>
          </a:r>
          <a:r>
            <a:rPr lang="pt-BR" sz="2000" kern="1200" dirty="0"/>
            <a:t> – Classificação Supervisionada</a:t>
          </a:r>
          <a:endParaRPr lang="pt-BR" sz="2000" b="0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b="0" kern="1200" dirty="0"/>
        </a:p>
      </dsp:txBody>
      <dsp:txXfrm>
        <a:off x="3275113" y="1825426"/>
        <a:ext cx="1890491" cy="1402622"/>
      </dsp:txXfrm>
    </dsp:sp>
    <dsp:sp modelId="{F0AC5818-8819-456A-ACD6-517AF141D2E3}">
      <dsp:nvSpPr>
        <dsp:cNvPr id="0" name=""/>
        <dsp:cNvSpPr/>
      </dsp:nvSpPr>
      <dsp:spPr>
        <a:xfrm>
          <a:off x="555855" y="935675"/>
          <a:ext cx="5122621" cy="512262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4 </a:t>
          </a:r>
          <a:r>
            <a:rPr lang="pt-BR" sz="2400" kern="1200" dirty="0"/>
            <a:t>– </a:t>
          </a:r>
          <a:r>
            <a:rPr lang="pt-BR" sz="2000" b="0" i="0" kern="1200" dirty="0"/>
            <a:t>Exemplos práticos</a:t>
          </a:r>
          <a:endParaRPr lang="en-US" sz="2000" b="0" kern="1200" dirty="0"/>
        </a:p>
      </dsp:txBody>
      <dsp:txXfrm>
        <a:off x="3275113" y="3593950"/>
        <a:ext cx="1890491" cy="1402622"/>
      </dsp:txXfrm>
    </dsp:sp>
    <dsp:sp modelId="{3A96C5B9-63C8-4B5E-B2F2-AA513CBA062D}">
      <dsp:nvSpPr>
        <dsp:cNvPr id="0" name=""/>
        <dsp:cNvSpPr/>
      </dsp:nvSpPr>
      <dsp:spPr>
        <a:xfrm>
          <a:off x="383881" y="935675"/>
          <a:ext cx="5122621" cy="5122621"/>
        </a:xfrm>
        <a:prstGeom prst="pie">
          <a:avLst>
            <a:gd name="adj1" fmla="val 5400000"/>
            <a:gd name="adj2" fmla="val 10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3</a:t>
          </a:r>
          <a:r>
            <a:rPr lang="pt-BR" sz="1800" b="1" kern="1200" dirty="0"/>
            <a:t> </a:t>
          </a:r>
          <a:r>
            <a:rPr lang="pt-BR" sz="1800" kern="1200" dirty="0"/>
            <a:t>– </a:t>
          </a:r>
          <a:r>
            <a:rPr lang="pt-BR" sz="2000" b="0" i="0" kern="1200" dirty="0"/>
            <a:t>Classificação Não Supervisionada</a:t>
          </a:r>
          <a:br>
            <a:rPr lang="pt-BR" sz="2000" b="0" i="0" kern="1200" dirty="0"/>
          </a:br>
          <a:r>
            <a:rPr lang="pt-BR" sz="2000" b="0" i="0" kern="1200" dirty="0"/>
            <a:t>Regras de </a:t>
          </a:r>
          <a:r>
            <a:rPr lang="pt-BR" sz="2000" b="0" i="0" kern="1200" dirty="0" err="1"/>
            <a:t>associadção</a:t>
          </a:r>
          <a:endParaRPr lang="en-US" sz="2000" b="0" kern="1200" dirty="0"/>
        </a:p>
      </dsp:txBody>
      <dsp:txXfrm>
        <a:off x="896753" y="3593950"/>
        <a:ext cx="1890491" cy="1402622"/>
      </dsp:txXfrm>
    </dsp:sp>
    <dsp:sp modelId="{C5D804E0-A2AF-4CFA-8AE8-8B2319C25305}">
      <dsp:nvSpPr>
        <dsp:cNvPr id="0" name=""/>
        <dsp:cNvSpPr/>
      </dsp:nvSpPr>
      <dsp:spPr>
        <a:xfrm>
          <a:off x="383881" y="763701"/>
          <a:ext cx="5122621" cy="5122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1</a:t>
          </a:r>
          <a:r>
            <a:rPr lang="pt-BR" sz="2400" kern="1200" dirty="0"/>
            <a:t> – </a:t>
          </a:r>
          <a:r>
            <a:rPr lang="pt-BR" sz="2000" kern="1200" dirty="0"/>
            <a:t>Principais conceitos em KDD</a:t>
          </a:r>
        </a:p>
      </dsp:txBody>
      <dsp:txXfrm>
        <a:off x="896753" y="1825426"/>
        <a:ext cx="1890491" cy="1402622"/>
      </dsp:txXfrm>
    </dsp:sp>
    <dsp:sp modelId="{C075F246-AB09-44C6-BE55-4607DE4D4342}">
      <dsp:nvSpPr>
        <dsp:cNvPr id="0" name=""/>
        <dsp:cNvSpPr/>
      </dsp:nvSpPr>
      <dsp:spPr>
        <a:xfrm>
          <a:off x="238740" y="446587"/>
          <a:ext cx="5756850" cy="575685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57E408-BA36-4FBC-9B6D-E20F15D6FCE4}">
      <dsp:nvSpPr>
        <dsp:cNvPr id="0" name=""/>
        <dsp:cNvSpPr/>
      </dsp:nvSpPr>
      <dsp:spPr>
        <a:xfrm>
          <a:off x="238740" y="618560"/>
          <a:ext cx="5756850" cy="575685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DA28B8-F4A8-4FB6-B3BB-E5588F68B350}">
      <dsp:nvSpPr>
        <dsp:cNvPr id="0" name=""/>
        <dsp:cNvSpPr/>
      </dsp:nvSpPr>
      <dsp:spPr>
        <a:xfrm>
          <a:off x="66767" y="618560"/>
          <a:ext cx="5756850" cy="575685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26FA7D-0D75-44CE-A27E-4EC962FE966C}">
      <dsp:nvSpPr>
        <dsp:cNvPr id="0" name=""/>
        <dsp:cNvSpPr/>
      </dsp:nvSpPr>
      <dsp:spPr>
        <a:xfrm>
          <a:off x="66767" y="446587"/>
          <a:ext cx="5756850" cy="575685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24C22-C660-4479-81F4-9D86D34BD786}">
      <dsp:nvSpPr>
        <dsp:cNvPr id="0" name=""/>
        <dsp:cNvSpPr/>
      </dsp:nvSpPr>
      <dsp:spPr>
        <a:xfrm>
          <a:off x="555855" y="763701"/>
          <a:ext cx="5122621" cy="5122621"/>
        </a:xfrm>
        <a:prstGeom prst="pie">
          <a:avLst>
            <a:gd name="adj1" fmla="val 162000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</a:t>
          </a:r>
          <a:r>
            <a:rPr lang="pt-BR" sz="2000" b="1" kern="1200" dirty="0"/>
            <a:t> 2</a:t>
          </a:r>
          <a:r>
            <a:rPr lang="pt-BR" sz="2000" kern="1200" dirty="0"/>
            <a:t> – Classificação Supervisionada</a:t>
          </a:r>
          <a:endParaRPr lang="pt-BR" sz="2000" b="0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b="0" kern="1200" dirty="0"/>
        </a:p>
      </dsp:txBody>
      <dsp:txXfrm>
        <a:off x="3275113" y="1825426"/>
        <a:ext cx="1890491" cy="1402622"/>
      </dsp:txXfrm>
    </dsp:sp>
    <dsp:sp modelId="{F0AC5818-8819-456A-ACD6-517AF141D2E3}">
      <dsp:nvSpPr>
        <dsp:cNvPr id="0" name=""/>
        <dsp:cNvSpPr/>
      </dsp:nvSpPr>
      <dsp:spPr>
        <a:xfrm>
          <a:off x="555855" y="935675"/>
          <a:ext cx="5122621" cy="512262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4 </a:t>
          </a:r>
          <a:r>
            <a:rPr lang="pt-BR" sz="2400" kern="1200" dirty="0"/>
            <a:t>– </a:t>
          </a:r>
          <a:r>
            <a:rPr lang="pt-BR" sz="2000" b="0" i="0" kern="1200" dirty="0"/>
            <a:t>Exemplos práticos</a:t>
          </a:r>
          <a:endParaRPr lang="en-US" sz="2000" b="0" kern="1200" dirty="0"/>
        </a:p>
      </dsp:txBody>
      <dsp:txXfrm>
        <a:off x="3275113" y="3593950"/>
        <a:ext cx="1890491" cy="1402622"/>
      </dsp:txXfrm>
    </dsp:sp>
    <dsp:sp modelId="{3A96C5B9-63C8-4B5E-B2F2-AA513CBA062D}">
      <dsp:nvSpPr>
        <dsp:cNvPr id="0" name=""/>
        <dsp:cNvSpPr/>
      </dsp:nvSpPr>
      <dsp:spPr>
        <a:xfrm>
          <a:off x="383881" y="935675"/>
          <a:ext cx="5122621" cy="5122621"/>
        </a:xfrm>
        <a:prstGeom prst="pie">
          <a:avLst>
            <a:gd name="adj1" fmla="val 5400000"/>
            <a:gd name="adj2" fmla="val 10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3</a:t>
          </a:r>
          <a:r>
            <a:rPr lang="pt-BR" sz="1800" b="1" kern="1200" dirty="0"/>
            <a:t> </a:t>
          </a:r>
          <a:r>
            <a:rPr lang="pt-BR" sz="1800" kern="1200" dirty="0"/>
            <a:t>– </a:t>
          </a:r>
          <a:r>
            <a:rPr lang="pt-BR" sz="2000" b="0" i="0" kern="1200" dirty="0"/>
            <a:t>Classificação Não Supervisionada</a:t>
          </a:r>
          <a:br>
            <a:rPr lang="pt-BR" sz="2000" b="0" i="0" kern="1200" dirty="0"/>
          </a:br>
          <a:r>
            <a:rPr lang="pt-BR" sz="2000" b="0" i="0" kern="1200" dirty="0"/>
            <a:t>Regras de </a:t>
          </a:r>
          <a:r>
            <a:rPr lang="pt-BR" sz="2000" b="0" i="0" kern="1200" dirty="0" err="1"/>
            <a:t>associadção</a:t>
          </a:r>
          <a:endParaRPr lang="en-US" sz="2000" b="0" kern="1200" dirty="0"/>
        </a:p>
      </dsp:txBody>
      <dsp:txXfrm>
        <a:off x="896753" y="3593950"/>
        <a:ext cx="1890491" cy="1402622"/>
      </dsp:txXfrm>
    </dsp:sp>
    <dsp:sp modelId="{C5D804E0-A2AF-4CFA-8AE8-8B2319C25305}">
      <dsp:nvSpPr>
        <dsp:cNvPr id="0" name=""/>
        <dsp:cNvSpPr/>
      </dsp:nvSpPr>
      <dsp:spPr>
        <a:xfrm>
          <a:off x="383881" y="763701"/>
          <a:ext cx="5122621" cy="5122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1</a:t>
          </a:r>
          <a:r>
            <a:rPr lang="pt-BR" sz="2400" kern="1200" dirty="0"/>
            <a:t> – </a:t>
          </a:r>
          <a:r>
            <a:rPr lang="pt-BR" sz="2000" kern="1200" dirty="0"/>
            <a:t>Principais conceitos em KDD</a:t>
          </a:r>
        </a:p>
      </dsp:txBody>
      <dsp:txXfrm>
        <a:off x="896753" y="1825426"/>
        <a:ext cx="1890491" cy="1402622"/>
      </dsp:txXfrm>
    </dsp:sp>
    <dsp:sp modelId="{C075F246-AB09-44C6-BE55-4607DE4D4342}">
      <dsp:nvSpPr>
        <dsp:cNvPr id="0" name=""/>
        <dsp:cNvSpPr/>
      </dsp:nvSpPr>
      <dsp:spPr>
        <a:xfrm>
          <a:off x="238740" y="446587"/>
          <a:ext cx="5756850" cy="575685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57E408-BA36-4FBC-9B6D-E20F15D6FCE4}">
      <dsp:nvSpPr>
        <dsp:cNvPr id="0" name=""/>
        <dsp:cNvSpPr/>
      </dsp:nvSpPr>
      <dsp:spPr>
        <a:xfrm>
          <a:off x="238740" y="618560"/>
          <a:ext cx="5756850" cy="575685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DA28B8-F4A8-4FB6-B3BB-E5588F68B350}">
      <dsp:nvSpPr>
        <dsp:cNvPr id="0" name=""/>
        <dsp:cNvSpPr/>
      </dsp:nvSpPr>
      <dsp:spPr>
        <a:xfrm>
          <a:off x="66767" y="618560"/>
          <a:ext cx="5756850" cy="575685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26FA7D-0D75-44CE-A27E-4EC962FE966C}">
      <dsp:nvSpPr>
        <dsp:cNvPr id="0" name=""/>
        <dsp:cNvSpPr/>
      </dsp:nvSpPr>
      <dsp:spPr>
        <a:xfrm>
          <a:off x="66767" y="446587"/>
          <a:ext cx="5756850" cy="575685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24C22-C660-4479-81F4-9D86D34BD786}">
      <dsp:nvSpPr>
        <dsp:cNvPr id="0" name=""/>
        <dsp:cNvSpPr/>
      </dsp:nvSpPr>
      <dsp:spPr>
        <a:xfrm>
          <a:off x="555855" y="763701"/>
          <a:ext cx="5122621" cy="5122621"/>
        </a:xfrm>
        <a:prstGeom prst="pie">
          <a:avLst>
            <a:gd name="adj1" fmla="val 162000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</a:t>
          </a:r>
          <a:r>
            <a:rPr lang="pt-BR" sz="2000" b="1" kern="1200" dirty="0"/>
            <a:t> 2</a:t>
          </a:r>
          <a:r>
            <a:rPr lang="pt-BR" sz="2000" kern="1200" dirty="0"/>
            <a:t> – Classificação Supervisionada</a:t>
          </a:r>
          <a:endParaRPr lang="pt-BR" sz="2000" b="0" i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b="0" kern="1200" dirty="0"/>
        </a:p>
      </dsp:txBody>
      <dsp:txXfrm>
        <a:off x="3275113" y="1825426"/>
        <a:ext cx="1890491" cy="1402622"/>
      </dsp:txXfrm>
    </dsp:sp>
    <dsp:sp modelId="{F0AC5818-8819-456A-ACD6-517AF141D2E3}">
      <dsp:nvSpPr>
        <dsp:cNvPr id="0" name=""/>
        <dsp:cNvSpPr/>
      </dsp:nvSpPr>
      <dsp:spPr>
        <a:xfrm>
          <a:off x="555855" y="935675"/>
          <a:ext cx="5122621" cy="5122621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4 </a:t>
          </a:r>
          <a:r>
            <a:rPr lang="pt-BR" sz="2400" kern="1200" dirty="0"/>
            <a:t>– </a:t>
          </a:r>
          <a:r>
            <a:rPr lang="pt-BR" sz="2000" b="0" i="0" kern="1200" dirty="0"/>
            <a:t>Exemplos práticos</a:t>
          </a:r>
          <a:endParaRPr lang="en-US" sz="2000" b="0" kern="1200" dirty="0"/>
        </a:p>
      </dsp:txBody>
      <dsp:txXfrm>
        <a:off x="3275113" y="3593950"/>
        <a:ext cx="1890491" cy="1402622"/>
      </dsp:txXfrm>
    </dsp:sp>
    <dsp:sp modelId="{3A96C5B9-63C8-4B5E-B2F2-AA513CBA062D}">
      <dsp:nvSpPr>
        <dsp:cNvPr id="0" name=""/>
        <dsp:cNvSpPr/>
      </dsp:nvSpPr>
      <dsp:spPr>
        <a:xfrm>
          <a:off x="383881" y="935675"/>
          <a:ext cx="5122621" cy="5122621"/>
        </a:xfrm>
        <a:prstGeom prst="pie">
          <a:avLst>
            <a:gd name="adj1" fmla="val 5400000"/>
            <a:gd name="adj2" fmla="val 10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b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3</a:t>
          </a:r>
          <a:r>
            <a:rPr lang="pt-BR" sz="1800" b="1" kern="1200" dirty="0"/>
            <a:t> </a:t>
          </a:r>
          <a:r>
            <a:rPr lang="pt-BR" sz="1800" kern="1200" dirty="0"/>
            <a:t>– </a:t>
          </a:r>
          <a:r>
            <a:rPr lang="pt-BR" sz="2000" b="0" i="0" kern="1200" dirty="0"/>
            <a:t>Classificação Não Supervisionada</a:t>
          </a:r>
          <a:br>
            <a:rPr lang="pt-BR" sz="2000" b="0" i="0" kern="1200" dirty="0"/>
          </a:br>
          <a:r>
            <a:rPr lang="pt-BR" sz="2000" b="0" i="0" kern="1200" dirty="0"/>
            <a:t>Regras de </a:t>
          </a:r>
          <a:r>
            <a:rPr lang="pt-BR" sz="2000" b="0" i="0" kern="1200" dirty="0" err="1"/>
            <a:t>associadção</a:t>
          </a:r>
          <a:endParaRPr lang="en-US" sz="2000" b="0" kern="1200" dirty="0"/>
        </a:p>
      </dsp:txBody>
      <dsp:txXfrm>
        <a:off x="896753" y="3593950"/>
        <a:ext cx="1890491" cy="1402622"/>
      </dsp:txXfrm>
    </dsp:sp>
    <dsp:sp modelId="{C5D804E0-A2AF-4CFA-8AE8-8B2319C25305}">
      <dsp:nvSpPr>
        <dsp:cNvPr id="0" name=""/>
        <dsp:cNvSpPr/>
      </dsp:nvSpPr>
      <dsp:spPr>
        <a:xfrm>
          <a:off x="383881" y="763701"/>
          <a:ext cx="5122621" cy="5122621"/>
        </a:xfrm>
        <a:prstGeom prst="pie">
          <a:avLst>
            <a:gd name="adj1" fmla="val 108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TÓPICO 1</a:t>
          </a:r>
          <a:r>
            <a:rPr lang="pt-BR" sz="2400" kern="1200" dirty="0"/>
            <a:t> – </a:t>
          </a:r>
          <a:r>
            <a:rPr lang="pt-BR" sz="2000" kern="1200" dirty="0"/>
            <a:t>Principais conceitos em KDD</a:t>
          </a:r>
        </a:p>
      </dsp:txBody>
      <dsp:txXfrm>
        <a:off x="896753" y="1825426"/>
        <a:ext cx="1890491" cy="1402622"/>
      </dsp:txXfrm>
    </dsp:sp>
    <dsp:sp modelId="{C075F246-AB09-44C6-BE55-4607DE4D4342}">
      <dsp:nvSpPr>
        <dsp:cNvPr id="0" name=""/>
        <dsp:cNvSpPr/>
      </dsp:nvSpPr>
      <dsp:spPr>
        <a:xfrm>
          <a:off x="238740" y="446587"/>
          <a:ext cx="5756850" cy="575685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57E408-BA36-4FBC-9B6D-E20F15D6FCE4}">
      <dsp:nvSpPr>
        <dsp:cNvPr id="0" name=""/>
        <dsp:cNvSpPr/>
      </dsp:nvSpPr>
      <dsp:spPr>
        <a:xfrm>
          <a:off x="238740" y="618560"/>
          <a:ext cx="5756850" cy="575685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DA28B8-F4A8-4FB6-B3BB-E5588F68B350}">
      <dsp:nvSpPr>
        <dsp:cNvPr id="0" name=""/>
        <dsp:cNvSpPr/>
      </dsp:nvSpPr>
      <dsp:spPr>
        <a:xfrm>
          <a:off x="66767" y="618560"/>
          <a:ext cx="5756850" cy="575685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26FA7D-0D75-44CE-A27E-4EC962FE966C}">
      <dsp:nvSpPr>
        <dsp:cNvPr id="0" name=""/>
        <dsp:cNvSpPr/>
      </dsp:nvSpPr>
      <dsp:spPr>
        <a:xfrm>
          <a:off x="66767" y="446587"/>
          <a:ext cx="5756850" cy="575685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B14DE-A3D0-4FC1-A1E0-BA805F484BE2}" type="datetimeFigureOut">
              <a:rPr lang="pt-BR" smtClean="0"/>
              <a:pPr/>
              <a:t>05/10/2025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A280A-EFF6-4666-8384-7578495A084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72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A280A-EFF6-4666-8384-7578495A084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845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A280A-EFF6-4666-8384-7578495A084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8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927696-89E5-0A31-A594-E39526A394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667"/>
            <a:ext cx="12189629" cy="6856666"/>
          </a:xfrm>
          <a:prstGeom prst="rect">
            <a:avLst/>
          </a:prstGeom>
        </p:spPr>
      </p:pic>
      <p:sp>
        <p:nvSpPr>
          <p:cNvPr id="4" name="Espaço Reservado para Texto 14">
            <a:extLst>
              <a:ext uri="{FF2B5EF4-FFF2-40B4-BE49-F238E27FC236}">
                <a16:creationId xmlns:a16="http://schemas.microsoft.com/office/drawing/2014/main" id="{CB63E01A-E997-00B2-37CE-16D1B3EFBC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7129" y="1514475"/>
            <a:ext cx="5756709" cy="3829050"/>
          </a:xfrm>
        </p:spPr>
        <p:txBody>
          <a:bodyPr anchor="ctr">
            <a:normAutofit/>
          </a:bodyPr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NOME DO TEMA</a:t>
            </a:r>
          </a:p>
        </p:txBody>
      </p:sp>
      <p:sp>
        <p:nvSpPr>
          <p:cNvPr id="5" name="Espaço Reservado para Texto 16">
            <a:extLst>
              <a:ext uri="{FF2B5EF4-FFF2-40B4-BE49-F238E27FC236}">
                <a16:creationId xmlns:a16="http://schemas.microsoft.com/office/drawing/2014/main" id="{F347EB79-D968-BF25-8114-157F7F28DA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129" y="5468938"/>
            <a:ext cx="4974114" cy="512762"/>
          </a:xfr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Nome do professor</a:t>
            </a:r>
          </a:p>
        </p:txBody>
      </p:sp>
    </p:spTree>
    <p:extLst>
      <p:ext uri="{BB962C8B-B14F-4D97-AF65-F5344CB8AC3E}">
        <p14:creationId xmlns:p14="http://schemas.microsoft.com/office/powerpoint/2010/main" val="210725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C4C26335-B161-31E5-52FA-5B68174C4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44225B0-D666-94FC-CC53-651A3EBB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4259" y="342900"/>
            <a:ext cx="11503480" cy="6172200"/>
          </a:xfrm>
          <a:prstGeom prst="roundRect">
            <a:avLst>
              <a:gd name="adj" fmla="val 3152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5032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151" y="6564727"/>
            <a:ext cx="7487942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88826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C4C26335-B161-31E5-52FA-5B68174C4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44259" y="348343"/>
            <a:ext cx="11490689" cy="618884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5032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151" y="6564727"/>
            <a:ext cx="7487942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2277837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 com confiança baixa">
            <a:extLst>
              <a:ext uri="{FF2B5EF4-FFF2-40B4-BE49-F238E27FC236}">
                <a16:creationId xmlns:a16="http://schemas.microsoft.com/office/drawing/2014/main" id="{91A3779A-5A12-F0B9-AD93-A2FCB10F1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44225B0-D666-94FC-CC53-651A3EBB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4259" y="1145308"/>
            <a:ext cx="11503480" cy="5369791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ED453B1-226E-335D-E155-FE7CBE82D1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58" y="267474"/>
            <a:ext cx="11503481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5675" y="6592777"/>
            <a:ext cx="7504417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2057250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 com confiança baixa">
            <a:extLst>
              <a:ext uri="{FF2B5EF4-FFF2-40B4-BE49-F238E27FC236}">
                <a16:creationId xmlns:a16="http://schemas.microsoft.com/office/drawing/2014/main" id="{91A3779A-5A12-F0B9-AD93-A2FCB10F1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ED453B1-226E-335D-E155-FE7CBE82D1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58" y="267474"/>
            <a:ext cx="11503481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6726" y="1238250"/>
            <a:ext cx="11258550" cy="515302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8398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3913" y="6598387"/>
            <a:ext cx="7496179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109331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714F9AFB-B231-6D64-EA20-D83AABA45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44225B0-D666-94FC-CC53-651A3EBB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4259" y="1163616"/>
            <a:ext cx="5548537" cy="5351483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82ED4C45-33FA-0378-3808-3F3A00B1EE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9201" y="1163616"/>
            <a:ext cx="5548537" cy="5369792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2" name="Espaço Reservado para Texto 6">
            <a:extLst>
              <a:ext uri="{FF2B5EF4-FFF2-40B4-BE49-F238E27FC236}">
                <a16:creationId xmlns:a16="http://schemas.microsoft.com/office/drawing/2014/main" id="{A6DAFF80-5242-640A-C617-6C9212C61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58" y="267474"/>
            <a:ext cx="11503481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5675" y="6592777"/>
            <a:ext cx="4705119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6398186" y="6592777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0486" y="6607178"/>
            <a:ext cx="4704236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1640369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714F9AFB-B231-6D64-EA20-D83AABA45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2" name="Espaço Reservado para Texto 6">
            <a:extLst>
              <a:ext uri="{FF2B5EF4-FFF2-40B4-BE49-F238E27FC236}">
                <a16:creationId xmlns:a16="http://schemas.microsoft.com/office/drawing/2014/main" id="{A6DAFF80-5242-640A-C617-6C9212C61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258" y="267474"/>
            <a:ext cx="11503481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6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368902" y="1302356"/>
            <a:ext cx="5380075" cy="508781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5675" y="6592777"/>
            <a:ext cx="4705119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6398186" y="6592777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0486" y="6607178"/>
            <a:ext cx="4704236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22" name="Espaço Reservado para Imagem 8">
            <a:extLst>
              <a:ext uri="{FF2B5EF4-FFF2-40B4-BE49-F238E27FC236}">
                <a16:creationId xmlns:a16="http://schemas.microsoft.com/office/drawing/2014/main" id="{644225B0-D666-94FC-CC53-651A3EBB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550" y="1146198"/>
            <a:ext cx="5548537" cy="5351483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</p:spTree>
    <p:extLst>
      <p:ext uri="{BB962C8B-B14F-4D97-AF65-F5344CB8AC3E}">
        <p14:creationId xmlns:p14="http://schemas.microsoft.com/office/powerpoint/2010/main" val="3799096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A57C6209-03F4-5A14-0447-1CC2C610A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44225B0-D666-94FC-CC53-651A3EBB02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4259" y="351148"/>
            <a:ext cx="5548537" cy="6163952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6" name="Espaço Reservado para Imagem 8">
            <a:extLst>
              <a:ext uri="{FF2B5EF4-FFF2-40B4-BE49-F238E27FC236}">
                <a16:creationId xmlns:a16="http://schemas.microsoft.com/office/drawing/2014/main" id="{82ED4C45-33FA-0378-3808-3F3A00B1EE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9201" y="351148"/>
            <a:ext cx="5548537" cy="6182260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9199" y="6592777"/>
            <a:ext cx="4721595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6398186" y="6592777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8724" y="6607178"/>
            <a:ext cx="4695998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69272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A57C6209-03F4-5A14-0447-1CC2C610A5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1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368902" y="457200"/>
            <a:ext cx="5380075" cy="595423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3" name="Espaço Reservado para Conteúdo 2"/>
          <p:cNvSpPr>
            <a:spLocks noGrp="1"/>
          </p:cNvSpPr>
          <p:nvPr>
            <p:ph idx="18" hasCustomPrompt="1"/>
          </p:nvPr>
        </p:nvSpPr>
        <p:spPr>
          <a:xfrm>
            <a:off x="429323" y="451883"/>
            <a:ext cx="5380075" cy="595423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5675" y="6592777"/>
            <a:ext cx="4705119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6398186" y="6592777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8724" y="6607178"/>
            <a:ext cx="4695998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3835530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E1894C7-E86B-3299-1067-CE4EC13C6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465DEC17-15AA-496B-9008-3748CC033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462" y="437959"/>
            <a:ext cx="11673555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62" y="1659275"/>
            <a:ext cx="4418175" cy="4703425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231F20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19" name="Espaço Reservado para Imagem 8">
            <a:extLst>
              <a:ext uri="{FF2B5EF4-FFF2-40B4-BE49-F238E27FC236}">
                <a16:creationId xmlns:a16="http://schemas.microsoft.com/office/drawing/2014/main" id="{A753D7AD-ADED-CD19-C220-AD23071075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75915" y="1709157"/>
            <a:ext cx="7077102" cy="4776687"/>
          </a:xfrm>
          <a:prstGeom prst="roundRect">
            <a:avLst>
              <a:gd name="adj" fmla="val 3496"/>
            </a:avLst>
          </a:prstGeom>
          <a:ln w="22225" cap="rnd">
            <a:solidFill>
              <a:srgbClr val="D8D3D2"/>
            </a:solidFill>
            <a:round/>
          </a:ln>
          <a:effectLst>
            <a:softEdge rad="0"/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 b="1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52151" y="6592777"/>
            <a:ext cx="4451963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372511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E1894C7-E86B-3299-1067-CE4EC13C69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465DEC17-15AA-496B-9008-3748CC033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462" y="437959"/>
            <a:ext cx="11673555" cy="783357"/>
          </a:xfrm>
        </p:spPr>
        <p:txBody>
          <a:bodyPr anchor="ctr">
            <a:normAutofit/>
          </a:bodyPr>
          <a:lstStyle>
            <a:lvl1pPr marL="0" indent="0">
              <a:buNone/>
              <a:defRPr sz="4400" b="1" i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9462" y="1659275"/>
            <a:ext cx="4418175" cy="4703425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231F20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10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59383" y="1750423"/>
            <a:ext cx="6905897" cy="467650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57837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0389" y="6592777"/>
            <a:ext cx="4443725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22312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44DA8334-7E44-1889-14E6-C6C99C286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8A91EDC-5831-1FD0-F6A5-CC140F1770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2455" y="926150"/>
            <a:ext cx="9067087" cy="43946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1" i="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uma citação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9F20C96E-10AD-C671-035E-23F20DA0B2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2788" y="5791200"/>
            <a:ext cx="8913812" cy="515938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3256882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CFAA60E7-B119-DB5D-A065-8CD2757A5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32FAA423-0D2F-7FA2-E708-574E3761DB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495300"/>
            <a:ext cx="6681833" cy="1513319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4D9C9758-BE37-A03A-B81D-29754A02B9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2215978"/>
            <a:ext cx="8989604" cy="4146722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875419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17E60CEA-D571-5680-E6D8-9DA6E7B94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1F7C454A-7CAA-2FF2-DC61-522F56E5F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495300"/>
            <a:ext cx="6681833" cy="1513319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5" name="Espaço Reservado para Texto 12">
            <a:extLst>
              <a:ext uri="{FF2B5EF4-FFF2-40B4-BE49-F238E27FC236}">
                <a16:creationId xmlns:a16="http://schemas.microsoft.com/office/drawing/2014/main" id="{CABAF94D-7DB0-1956-3209-3001D211FD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2215978"/>
            <a:ext cx="8989604" cy="4146722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11566847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6082B716-AAFD-8BF4-2997-E8290D278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62169643-8DD2-FD43-3074-2EFA536626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495300"/>
            <a:ext cx="5255011" cy="1846248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46314C32-24E1-4AF3-4384-3BB8F47AFC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2561968"/>
            <a:ext cx="5255011" cy="3800732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537778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381FD4C7-EC6D-BAC1-AC97-8ED361878C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id="{59B51597-730B-A004-9BC8-C14D3DC908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495300"/>
            <a:ext cx="5255011" cy="1846248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7EF14CD3-8E2B-D78F-5470-66862BE0EA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2503918"/>
            <a:ext cx="5255011" cy="3858782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556291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DAB00F91-633E-C672-007D-D9305ECFBE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5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esenho de um guarda-chuva&#10;&#10;Descrição gerada automaticamente com confiança média">
            <a:extLst>
              <a:ext uri="{FF2B5EF4-FFF2-40B4-BE49-F238E27FC236}">
                <a16:creationId xmlns:a16="http://schemas.microsoft.com/office/drawing/2014/main" id="{09A88CA5-56E5-39AF-3D04-DC30323AF6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7013B00-B894-D5F6-01A1-6B96111013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931" y="3459892"/>
            <a:ext cx="11089709" cy="2710721"/>
          </a:xfrm>
        </p:spPr>
        <p:txBody>
          <a:bodyPr anchor="ctr">
            <a:normAutofit/>
          </a:bodyPr>
          <a:lstStyle>
            <a:lvl1pPr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os tópicos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9F7D492-11F5-D428-0816-AE125413BED2}"/>
              </a:ext>
            </a:extLst>
          </p:cNvPr>
          <p:cNvSpPr txBox="1"/>
          <p:nvPr userDrawn="1"/>
        </p:nvSpPr>
        <p:spPr>
          <a:xfrm>
            <a:off x="546931" y="1768374"/>
            <a:ext cx="695639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b="1" dirty="0">
                <a:solidFill>
                  <a:srgbClr val="231F20"/>
                </a:solidFill>
                <a:latin typeface="Oswald" pitchFamily="2" charset="0"/>
              </a:rPr>
              <a:t>METAS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226531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">
            <a:extLst>
              <a:ext uri="{FF2B5EF4-FFF2-40B4-BE49-F238E27FC236}">
                <a16:creationId xmlns:a16="http://schemas.microsoft.com/office/drawing/2014/main" id="{69B0720B-00BE-7013-9341-236B6F0F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5AD36AE-150A-1955-98F5-DEF79E63F8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495300"/>
            <a:ext cx="8177672" cy="1846248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2503918"/>
            <a:ext cx="8177672" cy="3858782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26655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C4DFA60D-876E-FE77-AB59-4272D91B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950" y="495300"/>
            <a:ext cx="8177672" cy="5867400"/>
          </a:xfrm>
        </p:spPr>
        <p:txBody>
          <a:bodyPr anchor="ctr"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549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6A21244-A0E3-823E-4B6D-07ADF1674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5AD36AE-150A-1955-98F5-DEF79E63F8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108" y="1619772"/>
            <a:ext cx="5221480" cy="1965532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108" y="3704946"/>
            <a:ext cx="5221480" cy="2534184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10" name="Espaço Reservado para Imagem 4">
            <a:extLst>
              <a:ext uri="{FF2B5EF4-FFF2-40B4-BE49-F238E27FC236}">
                <a16:creationId xmlns:a16="http://schemas.microsoft.com/office/drawing/2014/main" id="{1E546261-9628-A177-C0FE-A2465FA7CE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1" i="0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44373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5676" y="6457329"/>
            <a:ext cx="4378912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231F20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277473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6A21244-A0E3-823E-4B6D-07ADF1674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05AD36AE-150A-1955-98F5-DEF79E63F8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108" y="1595058"/>
            <a:ext cx="5221480" cy="1965532"/>
          </a:xfrm>
        </p:spPr>
        <p:txBody>
          <a:bodyPr anchor="ctr">
            <a:noAutofit/>
          </a:bodyPr>
          <a:lstStyle>
            <a:lvl1pPr marL="0" indent="0">
              <a:buNone/>
              <a:defRPr sz="4400" b="1" i="0" cap="all" normalizeH="0" baseline="0">
                <a:solidFill>
                  <a:srgbClr val="231F20"/>
                </a:solidFill>
                <a:latin typeface="Oswald" pitchFamily="2" charset="0"/>
              </a:defRPr>
            </a:lvl1pPr>
          </a:lstStyle>
          <a:p>
            <a:pPr lvl="0"/>
            <a:r>
              <a:rPr lang="pt-BR" dirty="0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108" y="3680232"/>
            <a:ext cx="5221480" cy="2534184"/>
          </a:xfrm>
        </p:spPr>
        <p:txBody>
          <a:bodyPr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44373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3913" y="6458137"/>
            <a:ext cx="4259687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  <p:sp>
        <p:nvSpPr>
          <p:cNvPr id="14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092455" y="0"/>
            <a:ext cx="6098359" cy="68579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</p:spTree>
    <p:extLst>
      <p:ext uri="{BB962C8B-B14F-4D97-AF65-F5344CB8AC3E}">
        <p14:creationId xmlns:p14="http://schemas.microsoft.com/office/powerpoint/2010/main" val="85480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A35208-7E0C-8181-0104-F27E454B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108" y="1611534"/>
            <a:ext cx="5221480" cy="4619358"/>
          </a:xfrm>
        </p:spPr>
        <p:txBody>
          <a:bodyPr anchor="ctr"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5C661057-7B00-619E-8893-43735980725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b="1" i="0" cap="all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r>
              <a:rPr lang="pt-BR" dirty="0"/>
              <a:t>Clique para inserir uma imagem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44373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3914" y="6458137"/>
            <a:ext cx="4370673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169495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EA35208-7E0C-8181-0104-F27E454B0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3F965487-A933-7EE9-9151-4A9D10444C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108" y="1611534"/>
            <a:ext cx="5221480" cy="4619358"/>
          </a:xfrm>
        </p:spPr>
        <p:txBody>
          <a:bodyPr anchor="ctr">
            <a:normAutofit/>
          </a:bodyPr>
          <a:lstStyle>
            <a:lvl1pPr marL="0" indent="0">
              <a:buNone/>
              <a:defRPr sz="22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texto</a:t>
            </a:r>
          </a:p>
        </p:txBody>
      </p:sp>
      <p:sp>
        <p:nvSpPr>
          <p:cNvPr id="9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6092455" y="0"/>
            <a:ext cx="6098359" cy="68579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1">
                <a:solidFill>
                  <a:srgbClr val="58595B"/>
                </a:solidFill>
                <a:latin typeface="Roboto" panose="0200000000000000000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BR" dirty="0"/>
              <a:t>CLIQUE PARA INSERIR 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32F0A5-753E-83F5-D77D-39078905EE43}"/>
              </a:ext>
            </a:extLst>
          </p:cNvPr>
          <p:cNvSpPr txBox="1"/>
          <p:nvPr userDrawn="1"/>
        </p:nvSpPr>
        <p:spPr>
          <a:xfrm>
            <a:off x="344259" y="6443736"/>
            <a:ext cx="14527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b="1" dirty="0">
                <a:solidFill>
                  <a:srgbClr val="58595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Fonte da imagem: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0C42D5AA-EFA1-F8F1-4AEB-D8FC236C20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43914" y="6458137"/>
            <a:ext cx="4370673" cy="214184"/>
          </a:xfrm>
        </p:spPr>
        <p:txBody>
          <a:bodyPr>
            <a:normAutofit/>
          </a:bodyPr>
          <a:lstStyle>
            <a:lvl1pPr marL="0" indent="0">
              <a:buNone/>
              <a:defRPr sz="800" baseline="0">
                <a:solidFill>
                  <a:srgbClr val="58595B"/>
                </a:solidFill>
                <a:latin typeface="Roboto" panose="02000000000000000000" pitchFamily="2" charset="0"/>
              </a:defRPr>
            </a:lvl1pPr>
          </a:lstStyle>
          <a:p>
            <a:pPr lvl="0"/>
            <a:r>
              <a:rPr lang="pt-BR" dirty="0"/>
              <a:t>Clique para adicionar o link da imagem</a:t>
            </a:r>
          </a:p>
        </p:txBody>
      </p:sp>
    </p:spTree>
    <p:extLst>
      <p:ext uri="{BB962C8B-B14F-4D97-AF65-F5344CB8AC3E}">
        <p14:creationId xmlns:p14="http://schemas.microsoft.com/office/powerpoint/2010/main" val="24706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0E8922F-CCB1-A40B-B426-8AB7D9702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253C15-A55A-1DAE-0128-186BB19D0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885BA-2A3D-496A-377E-1417B1134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A6C780-0657-4F9F-8064-278364C8AFEA}" type="datetimeFigureOut">
              <a:rPr lang="pt-BR" smtClean="0"/>
              <a:pPr/>
              <a:t>05/10/2025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0022C-0F61-288F-B265-13EE63DD4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B0C0B1-2514-AD2D-EFAC-3C51FCF39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C7FC6-D704-4A59-B0AC-ADF24F0008B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30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72" r:id="rId7"/>
    <p:sldLayoutId id="2147483655" r:id="rId8"/>
    <p:sldLayoutId id="2147483666" r:id="rId9"/>
    <p:sldLayoutId id="2147483656" r:id="rId10"/>
    <p:sldLayoutId id="2147483667" r:id="rId11"/>
    <p:sldLayoutId id="2147483657" r:id="rId12"/>
    <p:sldLayoutId id="2147483668" r:id="rId13"/>
    <p:sldLayoutId id="2147483658" r:id="rId14"/>
    <p:sldLayoutId id="2147483669" r:id="rId15"/>
    <p:sldLayoutId id="2147483659" r:id="rId16"/>
    <p:sldLayoutId id="2147483670" r:id="rId17"/>
    <p:sldLayoutId id="2147483661" r:id="rId18"/>
    <p:sldLayoutId id="2147483671" r:id="rId19"/>
    <p:sldLayoutId id="2147483662" r:id="rId20"/>
    <p:sldLayoutId id="2147483663" r:id="rId21"/>
    <p:sldLayoutId id="2147483664" r:id="rId22"/>
    <p:sldLayoutId id="2147483665" r:id="rId23"/>
    <p:sldLayoutId id="2147483660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3A5F78ED-6BEB-4CA9-909A-C5FC3DB76025}"/>
              </a:ext>
            </a:extLst>
          </p:cNvPr>
          <p:cNvSpPr txBox="1">
            <a:spLocks/>
          </p:cNvSpPr>
          <p:nvPr/>
        </p:nvSpPr>
        <p:spPr>
          <a:xfrm>
            <a:off x="269110" y="672348"/>
            <a:ext cx="5664484" cy="132016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4000" b="1" dirty="0">
                <a:solidFill>
                  <a:srgbClr val="08AFAA"/>
                </a:solidFill>
              </a:rPr>
              <a:t>Sejam bem-vindos(as), estudantes!</a:t>
            </a:r>
            <a:endParaRPr lang="en-US" sz="4000" dirty="0">
              <a:solidFill>
                <a:srgbClr val="08AFAA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1EB8D0-0A98-4AB1-82A8-FD13FAF6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901" y="5904811"/>
            <a:ext cx="871507" cy="66683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0D8B795-E8A5-F073-844E-55ABF6024858}"/>
              </a:ext>
            </a:extLst>
          </p:cNvPr>
          <p:cNvGrpSpPr/>
          <p:nvPr/>
        </p:nvGrpSpPr>
        <p:grpSpPr>
          <a:xfrm>
            <a:off x="435944" y="2064438"/>
            <a:ext cx="7667038" cy="2510680"/>
            <a:chOff x="-35352" y="1883463"/>
            <a:chExt cx="7667038" cy="251068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75F19F1-E3FE-C5E0-D3A4-F631F397708A}"/>
                </a:ext>
              </a:extLst>
            </p:cNvPr>
            <p:cNvSpPr/>
            <p:nvPr/>
          </p:nvSpPr>
          <p:spPr>
            <a:xfrm>
              <a:off x="91265" y="1883463"/>
              <a:ext cx="5963935" cy="744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81E5E0F-8D47-B43B-3427-8B8CA33CB958}"/>
                </a:ext>
              </a:extLst>
            </p:cNvPr>
            <p:cNvSpPr txBox="1"/>
            <p:nvPr/>
          </p:nvSpPr>
          <p:spPr>
            <a:xfrm>
              <a:off x="-35352" y="2421548"/>
              <a:ext cx="7667038" cy="1972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0" lang="en-US" sz="27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  <a:p>
              <a:pPr lvl="0" algn="ctr" defTabSz="1244600"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Disciplina</a:t>
              </a:r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: </a:t>
              </a:r>
              <a:r>
                <a:rPr lang="pt-BR" sz="2000" b="1" u="sng" dirty="0">
                  <a:solidFill>
                    <a:schemeClr val="bg1"/>
                  </a:solidFill>
                  <a:latin typeface="Arial" panose="020B0604020202020204" pitchFamily="34" charset="0"/>
                </a:rPr>
                <a:t>Mineração de Dados</a:t>
              </a:r>
              <a:endParaRPr kumimoji="0" lang="en-US" sz="2000" b="1" i="0" u="sng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E9C912-62B4-47DE-8D04-27749485DC89}"/>
              </a:ext>
            </a:extLst>
          </p:cNvPr>
          <p:cNvSpPr txBox="1"/>
          <p:nvPr/>
        </p:nvSpPr>
        <p:spPr>
          <a:xfrm>
            <a:off x="0" y="4967549"/>
            <a:ext cx="7243482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215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Prof. Me. Ânderson Pinto Alves</a:t>
            </a:r>
            <a:r>
              <a:rPr kumimoji="0" lang="pt-BR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– Professor  Regente</a:t>
            </a:r>
          </a:p>
        </p:txBody>
      </p:sp>
    </p:spTree>
    <p:extLst>
      <p:ext uri="{BB962C8B-B14F-4D97-AF65-F5344CB8AC3E}">
        <p14:creationId xmlns:p14="http://schemas.microsoft.com/office/powerpoint/2010/main" val="348642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/>
              <a:t>Processo de KDD</a:t>
            </a: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20FF79-7B44-4669-908B-10E90B2C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8" y="2008577"/>
            <a:ext cx="8277224" cy="4153072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BA06E51-E9E5-470D-A83E-5AED483B7DB1}"/>
              </a:ext>
            </a:extLst>
          </p:cNvPr>
          <p:cNvCxnSpPr>
            <a:cxnSpLocks/>
          </p:cNvCxnSpPr>
          <p:nvPr/>
        </p:nvCxnSpPr>
        <p:spPr>
          <a:xfrm>
            <a:off x="2409825" y="3762375"/>
            <a:ext cx="1209675" cy="161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10BEB5E0-EA49-4A3C-A799-D914EB63CA8D}"/>
              </a:ext>
            </a:extLst>
          </p:cNvPr>
          <p:cNvSpPr txBox="1"/>
          <p:nvPr/>
        </p:nvSpPr>
        <p:spPr>
          <a:xfrm>
            <a:off x="518369" y="3363694"/>
            <a:ext cx="2044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Remoção de ruídos,</a:t>
            </a:r>
          </a:p>
          <a:p>
            <a:r>
              <a:rPr lang="pt-BR" dirty="0"/>
              <a:t>valores faltantes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BA299DE-CF3E-441C-B1B2-7EAD3E4F0D73}"/>
              </a:ext>
            </a:extLst>
          </p:cNvPr>
          <p:cNvCxnSpPr/>
          <p:nvPr/>
        </p:nvCxnSpPr>
        <p:spPr>
          <a:xfrm>
            <a:off x="4467225" y="2447925"/>
            <a:ext cx="857250" cy="676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9374777-E92D-4C25-BD71-525A1D933775}"/>
              </a:ext>
            </a:extLst>
          </p:cNvPr>
          <p:cNvSpPr txBox="1"/>
          <p:nvPr/>
        </p:nvSpPr>
        <p:spPr>
          <a:xfrm>
            <a:off x="2171881" y="1801594"/>
            <a:ext cx="315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Criação de atributos relevantes,</a:t>
            </a:r>
          </a:p>
          <a:p>
            <a:r>
              <a:rPr lang="pt-BR" dirty="0"/>
              <a:t>Conversão de formatos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5086DC4-7984-44A6-A5C5-0E81E2167607}"/>
              </a:ext>
            </a:extLst>
          </p:cNvPr>
          <p:cNvCxnSpPr/>
          <p:nvPr/>
        </p:nvCxnSpPr>
        <p:spPr>
          <a:xfrm>
            <a:off x="6867525" y="2219325"/>
            <a:ext cx="0" cy="361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D833887-E7D6-48F3-8D4B-19FF2A684047}"/>
              </a:ext>
            </a:extLst>
          </p:cNvPr>
          <p:cNvSpPr txBox="1"/>
          <p:nvPr/>
        </p:nvSpPr>
        <p:spPr>
          <a:xfrm>
            <a:off x="5769046" y="1561543"/>
            <a:ext cx="2413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Detecção de anomalias,</a:t>
            </a:r>
          </a:p>
          <a:p>
            <a:r>
              <a:rPr lang="pt-BR" dirty="0"/>
              <a:t>Agrupamento</a:t>
            </a:r>
          </a:p>
        </p:txBody>
      </p:sp>
    </p:spTree>
    <p:extLst>
      <p:ext uri="{BB962C8B-B14F-4D97-AF65-F5344CB8AC3E}">
        <p14:creationId xmlns:p14="http://schemas.microsoft.com/office/powerpoint/2010/main" val="400027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Definição e Seleção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729742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Após definir o problema, inicia-se a seleção dos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Busca-se padrões, tendências e comportamentos relevantes.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Verifica-se a confiabilidade das fontes e tipos de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Define-se os atributos que serão utilizados.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seleção é a primeira tarefa prática do KDD.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devem ser adequados ao problema a ser resolvido.</a:t>
            </a:r>
          </a:p>
        </p:txBody>
      </p:sp>
    </p:spTree>
    <p:extLst>
      <p:ext uri="{BB962C8B-B14F-4D97-AF65-F5344CB8AC3E}">
        <p14:creationId xmlns:p14="http://schemas.microsoft.com/office/powerpoint/2010/main" val="3502391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Etapas do Pré-processamento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2587282" y="5531025"/>
            <a:ext cx="7242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Cada etapa prepara os dados para mineração eficiente!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E4A70937-5361-467B-94E0-6493AB9F988E}"/>
              </a:ext>
            </a:extLst>
          </p:cNvPr>
          <p:cNvGraphicFramePr>
            <a:graphicFrameLocks noGrp="1"/>
          </p:cNvGraphicFramePr>
          <p:nvPr/>
        </p:nvGraphicFramePr>
        <p:xfrm>
          <a:off x="612093" y="1748366"/>
          <a:ext cx="11059401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607">
                  <a:extLst>
                    <a:ext uri="{9D8B030D-6E8A-4147-A177-3AD203B41FA5}">
                      <a16:colId xmlns:a16="http://schemas.microsoft.com/office/drawing/2014/main" val="1142822087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2489183221"/>
                    </a:ext>
                  </a:extLst>
                </a:gridCol>
                <a:gridCol w="3984819">
                  <a:extLst>
                    <a:ext uri="{9D8B030D-6E8A-4147-A177-3AD203B41FA5}">
                      <a16:colId xmlns:a16="http://schemas.microsoft.com/office/drawing/2014/main" val="1091433313"/>
                    </a:ext>
                  </a:extLst>
                </a:gridCol>
              </a:tblGrid>
              <a:tr h="19290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Etapa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Função Principal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Exemplo Prático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99345"/>
                  </a:ext>
                </a:extLst>
              </a:tr>
              <a:tr h="504896">
                <a:tc>
                  <a:txBody>
                    <a:bodyPr/>
                    <a:lstStyle/>
                    <a:p>
                      <a:r>
                        <a:rPr lang="pt-BR" dirty="0"/>
                        <a:t>Limpeza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Corrigir ou remover dados ausentes, inconsistentes ou ruidosos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Substituir valores nulos de idade pela média; remover registros duplicados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459634"/>
                  </a:ext>
                </a:extLst>
              </a:tr>
              <a:tr h="504896">
                <a:tc>
                  <a:txBody>
                    <a:bodyPr/>
                    <a:lstStyle/>
                    <a:p>
                      <a:r>
                        <a:rPr lang="pt-BR" dirty="0"/>
                        <a:t>Integração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Combinar dados de diferentes fontes em uma base única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Unir dados de pacientes de diferentes hospitais em um único banco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83606"/>
                  </a:ext>
                </a:extLst>
              </a:tr>
              <a:tr h="504896">
                <a:tc>
                  <a:txBody>
                    <a:bodyPr/>
                    <a:lstStyle/>
                    <a:p>
                      <a:r>
                        <a:rPr lang="pt-BR" dirty="0"/>
                        <a:t>Redução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Eliminar atributos irrelevantes ou redundantes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Remover colunas como “ID do registro” que não influenciam na análise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300526"/>
                  </a:ext>
                </a:extLst>
              </a:tr>
              <a:tr h="504896">
                <a:tc>
                  <a:txBody>
                    <a:bodyPr/>
                    <a:lstStyle/>
                    <a:p>
                      <a:r>
                        <a:rPr lang="pt-BR" dirty="0"/>
                        <a:t>Transformação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Padronizar formatos e escalas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Converter datas para o mesmo formato; normalizar valores de renda entre 0 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232584"/>
                  </a:ext>
                </a:extLst>
              </a:tr>
              <a:tr h="504896">
                <a:tc>
                  <a:txBody>
                    <a:bodyPr/>
                    <a:lstStyle/>
                    <a:p>
                      <a:r>
                        <a:rPr lang="pt-BR" dirty="0" err="1"/>
                        <a:t>Discretização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Agrupar dados contínuos em categorias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Transformar idade em faixas: “0–18”, “19–35”, “36–60”, “60+”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103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10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Diferença entre Análise Descritiva e Mineração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2266269" y="4702654"/>
            <a:ext cx="6992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Ambas são etapas complementares no processo KDD!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89CF745E-3DB3-44B8-8AF3-41916016F612}"/>
              </a:ext>
            </a:extLst>
          </p:cNvPr>
          <p:cNvGraphicFramePr>
            <a:graphicFrameLocks noGrp="1"/>
          </p:cNvGraphicFramePr>
          <p:nvPr/>
        </p:nvGraphicFramePr>
        <p:xfrm>
          <a:off x="520505" y="1930268"/>
          <a:ext cx="11080944" cy="261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271">
                  <a:extLst>
                    <a:ext uri="{9D8B030D-6E8A-4147-A177-3AD203B41FA5}">
                      <a16:colId xmlns:a16="http://schemas.microsoft.com/office/drawing/2014/main" val="3901230332"/>
                    </a:ext>
                  </a:extLst>
                </a:gridCol>
                <a:gridCol w="3323201">
                  <a:extLst>
                    <a:ext uri="{9D8B030D-6E8A-4147-A177-3AD203B41FA5}">
                      <a16:colId xmlns:a16="http://schemas.microsoft.com/office/drawing/2014/main" val="3723217710"/>
                    </a:ext>
                  </a:extLst>
                </a:gridCol>
                <a:gridCol w="2770236">
                  <a:extLst>
                    <a:ext uri="{9D8B030D-6E8A-4147-A177-3AD203B41FA5}">
                      <a16:colId xmlns:a16="http://schemas.microsoft.com/office/drawing/2014/main" val="292004424"/>
                    </a:ext>
                  </a:extLst>
                </a:gridCol>
                <a:gridCol w="2770236">
                  <a:extLst>
                    <a:ext uri="{9D8B030D-6E8A-4147-A177-3AD203B41FA5}">
                      <a16:colId xmlns:a16="http://schemas.microsoft.com/office/drawing/2014/main" val="2733533537"/>
                    </a:ext>
                  </a:extLst>
                </a:gridCol>
              </a:tblGrid>
              <a:tr h="332685">
                <a:tc>
                  <a:txBody>
                    <a:bodyPr/>
                    <a:lstStyle/>
                    <a:p>
                      <a:r>
                        <a:rPr lang="pt-BR" dirty="0"/>
                        <a:t>Tipo de analise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dirty="0"/>
                        <a:t>Objetivo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Ferramentas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435967"/>
                  </a:ext>
                </a:extLst>
              </a:tr>
              <a:tr h="831713">
                <a:tc>
                  <a:txBody>
                    <a:bodyPr/>
                    <a:lstStyle/>
                    <a:p>
                      <a:r>
                        <a:rPr lang="pt-BR" sz="1800" b="1" dirty="0"/>
                        <a:t>Análise descritiva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Identificar e resumir características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Histogramas, gráficos de barras, tabelas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Calcular a </a:t>
                      </a:r>
                      <a:r>
                        <a:rPr lang="pt-BR" b="1" dirty="0"/>
                        <a:t>média de idade</a:t>
                      </a:r>
                      <a:r>
                        <a:rPr lang="pt-BR" dirty="0"/>
                        <a:t> de pacientes com câncer de mama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18309"/>
                  </a:ext>
                </a:extLst>
              </a:tr>
              <a:tr h="1334460">
                <a:tc>
                  <a:txBody>
                    <a:bodyPr/>
                    <a:lstStyle/>
                    <a:p>
                      <a:r>
                        <a:rPr lang="pt-BR" sz="1800" b="1" dirty="0"/>
                        <a:t>Mineração de dados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Descobrir padrões, inferências e relações complexas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Algoritmos de classificação, agrupamento, 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Usar </a:t>
                      </a:r>
                      <a:r>
                        <a:rPr lang="pt-BR" b="1" dirty="0"/>
                        <a:t>árvores de decisão</a:t>
                      </a:r>
                      <a:r>
                        <a:rPr lang="pt-BR" dirty="0"/>
                        <a:t> para prever risco de câncer com base em histórico familiar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907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24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Exemplo Prático de Pré-processamento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663067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extraídos via SQL de entrevistas com chefes.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Pequeno conjunto com 7 registros.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Valores ausentes nos </a:t>
            </a:r>
            <a:r>
              <a:rPr lang="pt-BR" sz="2400" dirty="0" err="1"/>
              <a:t>IDs</a:t>
            </a:r>
            <a:r>
              <a:rPr lang="pt-BR" sz="2400" dirty="0"/>
              <a:t> 3 e 6 (carga horária e salário).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Remoção não recomendada por risco de perda de informação.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Sugere-se preenchimento automático ou estatístico.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Valores extremos (como salário de 30.000,00) devem ser analisados.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34C091-26FE-435C-8F45-08D32377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28" y="3971391"/>
            <a:ext cx="6029743" cy="254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Métodos de Tratamento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663067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Tratamento pode ser manual, automático ou híbrido.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Observação visual ajuda a identificar ruídos.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devem refletir a realidade do contexto analisado.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Preenchimento pode evitar perda de dados valiosos.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Análise detalhada é essencial para decisões confiáveis.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Pré-processamento é essencial para qualidade analítica.</a:t>
            </a:r>
          </a:p>
        </p:txBody>
      </p:sp>
    </p:spTree>
    <p:extLst>
      <p:ext uri="{BB962C8B-B14F-4D97-AF65-F5344CB8AC3E}">
        <p14:creationId xmlns:p14="http://schemas.microsoft.com/office/powerpoint/2010/main" val="291862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Resumo do tópico	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344258" y="1663067"/>
            <a:ext cx="115034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Importância da Mineração de Dados: </a:t>
            </a:r>
            <a:r>
              <a:rPr lang="pt-BR" sz="2400" dirty="0"/>
              <a:t>Aprender suas etapas é essencial para alcançar eficiência e sucesso na descoberta de conhecimento em bases de dados (KDD).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Etapas Fundamentais do Processo KDD: </a:t>
            </a:r>
            <a:r>
              <a:rPr lang="pt-BR" sz="2400" dirty="0"/>
              <a:t>Incluem: identificação do problema, seleção de fontes e conjuntos de dados, pré-processamento, aplicação de algoritmos, visualização e descoberta de conhecimento.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Pré-processamento Contínuo: </a:t>
            </a:r>
            <a:r>
              <a:rPr lang="pt-BR" sz="2400" dirty="0"/>
              <a:t>As tarefas de pré-processamento não são fixas; podem ser reutilizadas ao longo do processo KDD conforme necessário.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Ciclo PDCA na Mineração de Dados</a:t>
            </a:r>
            <a:r>
              <a:rPr lang="pt-BR" sz="2400" dirty="0"/>
              <a:t>: o PDCA é essencial para garantir qualidade na descoberta de conhecimento.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Ciclos Repetitivos de Preparação dos Dados: </a:t>
            </a:r>
            <a:r>
              <a:rPr lang="pt-BR" sz="2400" dirty="0"/>
              <a:t>Envolvem limpeza, redução, transformação e </a:t>
            </a:r>
            <a:r>
              <a:rPr lang="pt-BR" sz="2400" dirty="0" err="1"/>
              <a:t>discretização</a:t>
            </a:r>
            <a:r>
              <a:rPr lang="pt-BR" sz="2400" dirty="0"/>
              <a:t>, podendo ocorrer em qualquer etapa da mineração.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Objetivo Final: Geração de Insights: </a:t>
            </a:r>
            <a:r>
              <a:rPr lang="pt-BR" sz="2400" dirty="0"/>
              <a:t>O processo é iterativo e contínuo até que se obtenham insights valiosos a partir dos dados analisados.</a:t>
            </a:r>
          </a:p>
        </p:txBody>
      </p:sp>
    </p:spTree>
    <p:extLst>
      <p:ext uri="{BB962C8B-B14F-4D97-AF65-F5344CB8AC3E}">
        <p14:creationId xmlns:p14="http://schemas.microsoft.com/office/powerpoint/2010/main" val="2210530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6915B50-D367-3766-6232-D71C87348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3913" y="6458137"/>
            <a:ext cx="4259687" cy="214184"/>
          </a:xfrm>
        </p:spPr>
        <p:txBody>
          <a:bodyPr/>
          <a:lstStyle/>
          <a:p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institucional</a:t>
            </a:r>
            <a:r>
              <a:rPr lang="en-US" dirty="0"/>
              <a:t>.</a:t>
            </a:r>
          </a:p>
        </p:txBody>
      </p:sp>
      <p:graphicFrame>
        <p:nvGraphicFramePr>
          <p:cNvPr id="15" name="Espaço Reservado para Conteúdo 1">
            <a:extLst>
              <a:ext uri="{FF2B5EF4-FFF2-40B4-BE49-F238E27FC236}">
                <a16:creationId xmlns:a16="http://schemas.microsoft.com/office/drawing/2014/main" id="{15E48DA6-AD02-E54B-4CA7-4650A47655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2455" y="0"/>
          <a:ext cx="609835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45B4819-61D8-44C4-88FE-CFA883AB4FF5}"/>
              </a:ext>
            </a:extLst>
          </p:cNvPr>
          <p:cNvSpPr txBox="1">
            <a:spLocks/>
          </p:cNvSpPr>
          <p:nvPr/>
        </p:nvSpPr>
        <p:spPr>
          <a:xfrm>
            <a:off x="393108" y="2689120"/>
            <a:ext cx="5221480" cy="1965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cap="all" normalizeH="0" baseline="0">
                <a:solidFill>
                  <a:srgbClr val="231F20"/>
                </a:solidFill>
                <a:latin typeface="Oswa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4000" dirty="0"/>
              <a:t>Resumo</a:t>
            </a:r>
            <a:br>
              <a:rPr lang="pt-BR" sz="4000" dirty="0"/>
            </a:br>
            <a:r>
              <a:rPr lang="pt-BR" sz="4000" dirty="0"/>
              <a:t>mineração de dados</a:t>
            </a:r>
            <a:br>
              <a:rPr lang="pt-BR" sz="4000" dirty="0"/>
            </a:br>
            <a:r>
              <a:rPr lang="pt-BR" sz="4000" dirty="0"/>
              <a:t>UNIDADE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Conceito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Parte do processo de KDD, especificamente na etapa de Mineração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Trabalha com conjuntos de dados rotulados, onde já conhecemos a saída correta.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Objetivo é identificar padrões que possam ser aplicados em novos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Fundamenta dois tipos de tarefas principais: classificação e regressão.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Implementado em diversas linguagens, com destaque para R e Python.</a:t>
            </a:r>
          </a:p>
        </p:txBody>
      </p:sp>
    </p:spTree>
    <p:extLst>
      <p:ext uri="{BB962C8B-B14F-4D97-AF65-F5344CB8AC3E}">
        <p14:creationId xmlns:p14="http://schemas.microsoft.com/office/powerpoint/2010/main" val="3232196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Predição de Dados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ser feita de forma discreta ou contínua, dependendo da natureza do problema.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escolha do tipo de predição depende do atributo alvo definido na análise.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Predição discreta atribui categorias ou classes a instâncias.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Predição contínua gera valores numéricos em uma escala.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Ambas são essenciais para diferentes aplicações práticas.</a:t>
            </a:r>
          </a:p>
        </p:txBody>
      </p:sp>
    </p:spTree>
    <p:extLst>
      <p:ext uri="{BB962C8B-B14F-4D97-AF65-F5344CB8AC3E}">
        <p14:creationId xmlns:p14="http://schemas.microsoft.com/office/powerpoint/2010/main" val="366722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F133E52-9B47-49AD-90AF-B84B032A5E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Professor Ânderson Pinto Alves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60DF24-3687-4F71-88BB-B2EC3A51C9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9462" y="1659275"/>
            <a:ext cx="4418175" cy="4760766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Mestre em Ciência da Computação PUCRS;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Tecnólogo em Analise e Desenvolvimento de Sistemas;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Duas especialização (</a:t>
            </a:r>
            <a:r>
              <a:rPr lang="pt-BR" sz="1900" dirty="0" err="1"/>
              <a:t>Agile</a:t>
            </a:r>
            <a:r>
              <a:rPr lang="pt-BR" sz="1900" dirty="0"/>
              <a:t> e banco de dados);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3 MBAs (</a:t>
            </a:r>
            <a:r>
              <a:rPr lang="pt-BR" sz="1900" dirty="0" err="1"/>
              <a:t>Machine</a:t>
            </a:r>
            <a:r>
              <a:rPr lang="pt-BR" sz="1900" dirty="0"/>
              <a:t> Learning, Cloud </a:t>
            </a:r>
            <a:r>
              <a:rPr lang="pt-BR" sz="1900" dirty="0" err="1"/>
              <a:t>Computing</a:t>
            </a:r>
            <a:r>
              <a:rPr lang="pt-BR" sz="1900" dirty="0"/>
              <a:t> e Arquitetura de sistemas);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16 anos de Carreira em TI;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/>
              <a:t>https://www.linkedin.com/in/andersonpalves/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ED9CDA5-5C0A-4359-BEDD-5FD2DFA209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/>
              <a:t>Arquivo pessoal.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F3B381-B5E5-4744-A58F-79DBE39A3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00" y="1815474"/>
            <a:ext cx="4547226" cy="454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4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Predição Contínua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Trabalha com variáveis-alvo que possuem valores numéricos contínuos.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aplicada quando queremos estimar números em um intervalo.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Exemplos: prever o preço de um produto, a temperatura de um dia ou a produção mensal.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Utiliza algoritmos de regressão, como regressão linear ou penalizada.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Permite análises quantitativas para apoio à tomada de decisão.</a:t>
            </a:r>
          </a:p>
        </p:txBody>
      </p:sp>
    </p:spTree>
    <p:extLst>
      <p:ext uri="{BB962C8B-B14F-4D97-AF65-F5344CB8AC3E}">
        <p14:creationId xmlns:p14="http://schemas.microsoft.com/office/powerpoint/2010/main" val="284077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Predição Discreta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Aplicada quando a variável-alvo assume valores categóricos ou discretos.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As classes podem ser, por exemplo, “alto risco”, “médio risco” e “baixo risco”.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modelo é treinado para classificar novas instâncias em uma dessas categorias.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Utiliza algoritmos como árvores de decisão SVM e k-NN.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comum em problemas de classificação de clientes, diagnósticos médicos e perfis de consumo.</a:t>
            </a:r>
          </a:p>
        </p:txBody>
      </p:sp>
    </p:spTree>
    <p:extLst>
      <p:ext uri="{BB962C8B-B14F-4D97-AF65-F5344CB8AC3E}">
        <p14:creationId xmlns:p14="http://schemas.microsoft.com/office/powerpoint/2010/main" val="2554316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Ferramentas de Execução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aprendizado supervisionado pode ser implementado em R e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Existem pacotes prontos, como o </a:t>
            </a:r>
            <a:r>
              <a:rPr lang="pt-BR" sz="2400" dirty="0" err="1"/>
              <a:t>scikit-learn</a:t>
            </a:r>
            <a:r>
              <a:rPr lang="pt-BR" sz="2400" dirty="0"/>
              <a:t>, que simplificam o processo.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Google </a:t>
            </a:r>
            <a:r>
              <a:rPr lang="pt-BR" sz="2400" dirty="0" err="1"/>
              <a:t>Colab</a:t>
            </a:r>
            <a:r>
              <a:rPr lang="pt-BR" sz="2400" dirty="0"/>
              <a:t> permite rodar códigos online, sem necessidade de instalação.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Jupyter</a:t>
            </a:r>
            <a:r>
              <a:rPr lang="pt-BR" sz="2400" dirty="0"/>
              <a:t> Notebooks oferecem ambiente interativo para código e relatórios.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Ambas as ferramentas possibilitam experimentação rápida e reprodutível.</a:t>
            </a:r>
          </a:p>
        </p:txBody>
      </p:sp>
    </p:spTree>
    <p:extLst>
      <p:ext uri="{BB962C8B-B14F-4D97-AF65-F5344CB8AC3E}">
        <p14:creationId xmlns:p14="http://schemas.microsoft.com/office/powerpoint/2010/main" val="415665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Aplicações de Predição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Comércio: prever comportamento de compra de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Indústria: antecipar falhas ou planejar demanda de produção.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Saúde: apoiar diagnósticos médicos com base em dados históricos.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Pesquisas científicas: identificar padrões em grandes volumes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Aplicações práticas crescem à medida que aumentam os conjuntos de dados disponíveis.</a:t>
            </a:r>
          </a:p>
        </p:txBody>
      </p:sp>
    </p:spTree>
    <p:extLst>
      <p:ext uri="{BB962C8B-B14F-4D97-AF65-F5344CB8AC3E}">
        <p14:creationId xmlns:p14="http://schemas.microsoft.com/office/powerpoint/2010/main" val="325836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2 – </a:t>
            </a:r>
            <a:r>
              <a:rPr lang="pt-BR" sz="3600" dirty="0"/>
              <a:t>Aprendizado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Resumo do tópico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predição é uma das tarefas centrais da mineração de dados supervisionada.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Pode ser realizada de forma discreta ou contínua, conforme os objetivos.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atributo classe é o fator decisivo para escolher o tipo de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Fornece capacidade de prever resultados futuros a partir de dados existentes.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Suporta processos de tomada de decisão em diversos setores.</a:t>
            </a:r>
          </a:p>
        </p:txBody>
      </p:sp>
    </p:spTree>
    <p:extLst>
      <p:ext uri="{BB962C8B-B14F-4D97-AF65-F5344CB8AC3E}">
        <p14:creationId xmlns:p14="http://schemas.microsoft.com/office/powerpoint/2010/main" val="4214976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6915B50-D367-3766-6232-D71C87348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3913" y="6458137"/>
            <a:ext cx="4259687" cy="214184"/>
          </a:xfrm>
        </p:spPr>
        <p:txBody>
          <a:bodyPr/>
          <a:lstStyle/>
          <a:p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institucional</a:t>
            </a:r>
            <a:r>
              <a:rPr lang="en-US" dirty="0"/>
              <a:t>.</a:t>
            </a:r>
          </a:p>
        </p:txBody>
      </p:sp>
      <p:graphicFrame>
        <p:nvGraphicFramePr>
          <p:cNvPr id="15" name="Espaço Reservado para Conteúdo 1">
            <a:extLst>
              <a:ext uri="{FF2B5EF4-FFF2-40B4-BE49-F238E27FC236}">
                <a16:creationId xmlns:a16="http://schemas.microsoft.com/office/drawing/2014/main" id="{15E48DA6-AD02-E54B-4CA7-4650A47655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2455" y="0"/>
          <a:ext cx="609835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45B4819-61D8-44C4-88FE-CFA883AB4FF5}"/>
              </a:ext>
            </a:extLst>
          </p:cNvPr>
          <p:cNvSpPr txBox="1">
            <a:spLocks/>
          </p:cNvSpPr>
          <p:nvPr/>
        </p:nvSpPr>
        <p:spPr>
          <a:xfrm>
            <a:off x="393108" y="2689120"/>
            <a:ext cx="5221480" cy="1965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i="0" kern="1200" cap="all" normalizeH="0" baseline="0">
                <a:solidFill>
                  <a:srgbClr val="231F20"/>
                </a:solidFill>
                <a:latin typeface="Oswald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4000" dirty="0"/>
              <a:t>Resumo</a:t>
            </a:r>
            <a:br>
              <a:rPr lang="pt-BR" sz="4000" dirty="0"/>
            </a:br>
            <a:r>
              <a:rPr lang="pt-BR" sz="4000" dirty="0"/>
              <a:t>mineração de dados</a:t>
            </a:r>
            <a:br>
              <a:rPr lang="pt-BR" sz="4000" dirty="0"/>
            </a:br>
            <a:r>
              <a:rPr lang="pt-BR" sz="4000" dirty="0"/>
              <a:t>UNIDADE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0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Conceito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É uma técnica não supervisionada que une e organiza itens em fragmentos ou grupos por </a:t>
            </a:r>
            <a:r>
              <a:rPr lang="pt-BR" sz="2400" b="1" dirty="0"/>
              <a:t>características comuns</a:t>
            </a:r>
            <a:r>
              <a:rPr lang="pt-B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Seu propósito é fragmentar um conjunto de dados não identificado em </a:t>
            </a:r>
            <a:r>
              <a:rPr lang="pt-BR" sz="2400" b="1" dirty="0"/>
              <a:t>clusters</a:t>
            </a:r>
            <a:r>
              <a:rPr lang="pt-BR" sz="2400" dirty="0"/>
              <a:t> com algum significado.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Diferença de Classificação: Na classificação, a base é rotulada e cada elemento tem uma classe condizente; na </a:t>
            </a:r>
            <a:r>
              <a:rPr lang="pt-BR" sz="2400" dirty="0" err="1"/>
              <a:t>clusterização</a:t>
            </a:r>
            <a:r>
              <a:rPr lang="pt-BR" sz="2400" dirty="0"/>
              <a:t>, a base é segmentada em grupos sem rótulos predefinidos, agrupados por similaridade, dimensões ou características.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Diagramas de dispersão são aplicados para visualizar associações entre variáveis e identificar aglomerações ou </a:t>
            </a:r>
            <a:r>
              <a:rPr lang="pt-BR" sz="2400" dirty="0" err="1"/>
              <a:t>clusterizações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7444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Hierarquia de aprendizado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FE9EF5-41C4-45BD-940A-52679940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07" y="2085331"/>
            <a:ext cx="7535327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84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Hierarquia de aprendizado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Agrupamento</a:t>
            </a:r>
            <a:r>
              <a:rPr lang="pt-BR" sz="2400" dirty="0"/>
              <a:t>: dados agregados por similaridade, também designado de </a:t>
            </a:r>
            <a:r>
              <a:rPr lang="pt-BR" sz="2400" dirty="0" err="1"/>
              <a:t>clusterização</a:t>
            </a:r>
            <a:r>
              <a:rPr lang="pt-BR" sz="2400" dirty="0"/>
              <a:t> ou mesmo de fragmentação, que procuram semelhanças entre os elementos de uma coleção de dados, compondo-os ou gerando clusters ou fragmentos;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Associação</a:t>
            </a:r>
            <a:r>
              <a:rPr lang="pt-BR" sz="2400" dirty="0"/>
              <a:t>: procura um paradigma constante entre as propriedades de um conjunto de dados ou associações entre as variáveis, que indicam causa e efeito entre duas variáveis;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Sumarização</a:t>
            </a:r>
            <a:r>
              <a:rPr lang="pt-BR" sz="2400" dirty="0"/>
              <a:t>: realiza a evidenciação de descrição simples e condensada para uma coleção de dados. Vamos assimilar agora a abordagem não supervisionada a partir de funções de </a:t>
            </a:r>
            <a:r>
              <a:rPr lang="pt-BR" sz="2400" dirty="0" err="1"/>
              <a:t>clusterização</a:t>
            </a:r>
            <a:r>
              <a:rPr lang="pt-BR" sz="2400" dirty="0"/>
              <a:t> ou agrupamento.</a:t>
            </a:r>
          </a:p>
        </p:txBody>
      </p:sp>
    </p:spTree>
    <p:extLst>
      <p:ext uri="{BB962C8B-B14F-4D97-AF65-F5344CB8AC3E}">
        <p14:creationId xmlns:p14="http://schemas.microsoft.com/office/powerpoint/2010/main" val="2889921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Hierarquia de aprendizado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3AC653-69ED-4D58-8DCD-F3DF8B63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43" y="2333015"/>
            <a:ext cx="496321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3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47903" y="278121"/>
            <a:ext cx="8836773" cy="1119188"/>
          </a:xfrm>
        </p:spPr>
        <p:txBody>
          <a:bodyPr/>
          <a:lstStyle/>
          <a:p>
            <a:r>
              <a:rPr lang="pt-BR" dirty="0"/>
              <a:t>Seu emocional, como está?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3ED9CDA5-5C0A-4359-BEDD-5FD2DFA209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2151" y="6592776"/>
            <a:ext cx="4951701" cy="26522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sz="700" dirty="0"/>
              <a:t>https://www.google.com/url?sa=i&amp;url=https%3A%2F%2Fwww.reddit.com%2Fr%2Fculturapopnerdgeek%2Fcomments%2F8nj16d%2Fe_essa_escala_nicolas_cage_de_humor%2F&amp;psig=AOvVaw1rl0cuiWK2w_Ig0_fxiusJ&amp;ust=1744205582681000&amp;source=images&amp;cd=vfe&amp;opi=89978449&amp;ved=0CAMQjB1qFwoTCNC6wKPGyIwDFQAAAAAdAAAAABAE</a:t>
            </a:r>
          </a:p>
        </p:txBody>
      </p:sp>
      <p:pic>
        <p:nvPicPr>
          <p:cNvPr id="1026" name="Picture 2" descr="C:\Users\CaioS\Desktop\Uniasselvi 2.0\Quebras Gelo\Escala Nicolas Cage.png"/>
          <p:cNvPicPr>
            <a:picLocks noChangeAspect="1" noChangeArrowheads="1"/>
          </p:cNvPicPr>
          <p:nvPr/>
        </p:nvPicPr>
        <p:blipFill>
          <a:blip r:embed="rId2"/>
          <a:srcRect t="14487"/>
          <a:stretch>
            <a:fillRect/>
          </a:stretch>
        </p:blipFill>
        <p:spPr bwMode="auto">
          <a:xfrm>
            <a:off x="2293693" y="1195754"/>
            <a:ext cx="5063710" cy="5148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6099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Agrupamento: base rotulada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793391"/>
            <a:ext cx="110618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Agrupamento é o processo de dividir um conjunto de dados em grupos (clusters) com base em similaridade.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Os dados dentro de um mesmo grupo são mais semelhantes entre si do que com os de outros grupos.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Ela não será rotulada ou identificada por uma classe e sim agrupada por similaridade, por dimensões ou características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C01B94-D547-41D1-9ADC-54D125D1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5" y="4200999"/>
            <a:ext cx="5256432" cy="12112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305017-FD7F-43E1-B6C2-188E4C1C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04" y="3804944"/>
            <a:ext cx="2258068" cy="225806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FD6FC72-2560-4682-8A73-AB9813D2F973}"/>
              </a:ext>
            </a:extLst>
          </p:cNvPr>
          <p:cNvSpPr/>
          <p:nvPr/>
        </p:nvSpPr>
        <p:spPr>
          <a:xfrm>
            <a:off x="6297274" y="4575718"/>
            <a:ext cx="905435" cy="461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3300DB-8FD8-41EA-A735-001316152974}"/>
              </a:ext>
            </a:extLst>
          </p:cNvPr>
          <p:cNvSpPr txBox="1"/>
          <p:nvPr/>
        </p:nvSpPr>
        <p:spPr>
          <a:xfrm>
            <a:off x="7007584" y="6063012"/>
            <a:ext cx="4314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imagem gerada com base nos dados dos pacientes, agrupados por </a:t>
            </a:r>
            <a:r>
              <a:rPr lang="pt-BR" sz="1000" b="1" dirty="0"/>
              <a:t>peso</a:t>
            </a:r>
            <a:r>
              <a:rPr lang="pt-BR" sz="1000" dirty="0"/>
              <a:t> e </a:t>
            </a:r>
            <a:r>
              <a:rPr lang="pt-BR" sz="1000" b="1" dirty="0"/>
              <a:t>idade</a:t>
            </a:r>
            <a:r>
              <a:rPr lang="pt-BR" sz="1000" dirty="0"/>
              <a:t> usando um algoritmo de aprendizado não supervisionado</a:t>
            </a:r>
          </a:p>
        </p:txBody>
      </p:sp>
    </p:spTree>
    <p:extLst>
      <p:ext uri="{BB962C8B-B14F-4D97-AF65-F5344CB8AC3E}">
        <p14:creationId xmlns:p14="http://schemas.microsoft.com/office/powerpoint/2010/main" val="3508898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972248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>
                <a:latin typeface="Calibri" pitchFamily="34" charset="0"/>
                <a:cs typeface="Calibri" pitchFamily="34" charset="0"/>
              </a:rPr>
              <a:t>Clusterização: base segmentada</a:t>
            </a:r>
          </a:p>
          <a:p>
            <a:pPr marL="457200" indent="-457200">
              <a:buClr>
                <a:srgbClr val="08AFAA"/>
              </a:buClr>
            </a:pPr>
            <a:endParaRPr lang="pt-BR" sz="3200" b="1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O propósito é fragmentar um conjunto de dados não identificado, em clusters e que contêm alguma significação.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A </a:t>
            </a:r>
            <a:r>
              <a:rPr lang="pt-BR" sz="2400" dirty="0" err="1"/>
              <a:t>clusterização</a:t>
            </a:r>
            <a:r>
              <a:rPr lang="pt-BR" sz="2400" dirty="0"/>
              <a:t> não será identificada por um fragmento e sim agregada por semelhança, por dimensões ou propriedades.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4AD96C-FEF3-4085-814A-51CB6616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588" y="3615735"/>
            <a:ext cx="4622822" cy="240448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0EBF4F6-A38E-499D-9765-45D2BD6DD1C8}"/>
              </a:ext>
            </a:extLst>
          </p:cNvPr>
          <p:cNvSpPr txBox="1"/>
          <p:nvPr/>
        </p:nvSpPr>
        <p:spPr>
          <a:xfrm>
            <a:off x="2788024" y="6161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4AABE6-D401-42AC-8A04-9699DF622B5D}"/>
              </a:ext>
            </a:extLst>
          </p:cNvPr>
          <p:cNvSpPr txBox="1"/>
          <p:nvPr/>
        </p:nvSpPr>
        <p:spPr>
          <a:xfrm>
            <a:off x="3723058" y="6016918"/>
            <a:ext cx="47458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Peças de peões agregados não identificados em grupos que possuem formas idênticas, mas cores diferentes</a:t>
            </a:r>
          </a:p>
        </p:txBody>
      </p:sp>
    </p:spTree>
    <p:extLst>
      <p:ext uri="{BB962C8B-B14F-4D97-AF65-F5344CB8AC3E}">
        <p14:creationId xmlns:p14="http://schemas.microsoft.com/office/powerpoint/2010/main" val="3467285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972248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Regras de associação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-apple-system"/>
              </a:rPr>
              <a:t>T</a:t>
            </a:r>
            <a:r>
              <a:rPr lang="pt-BR" sz="2400" b="0" i="0" dirty="0">
                <a:effectLst/>
                <a:latin typeface="-apple-system"/>
              </a:rPr>
              <a:t>êm como premissa básica encontrar elementos que implicam na presença de outros elementos em uma mesma transação, ou seja, encontrar relacionamentos ou padrões frequentes entre conjuntos de dados.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EBF4F6-A38E-499D-9765-45D2BD6DD1C8}"/>
              </a:ext>
            </a:extLst>
          </p:cNvPr>
          <p:cNvSpPr txBox="1"/>
          <p:nvPr/>
        </p:nvSpPr>
        <p:spPr>
          <a:xfrm>
            <a:off x="2788024" y="6161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4AABE6-D401-42AC-8A04-9699DF622B5D}"/>
              </a:ext>
            </a:extLst>
          </p:cNvPr>
          <p:cNvSpPr txBox="1"/>
          <p:nvPr/>
        </p:nvSpPr>
        <p:spPr>
          <a:xfrm>
            <a:off x="3875458" y="5890630"/>
            <a:ext cx="41300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Um consumidor (representado pela figura 3D com carrinho) está prestes a realizar uma compra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913D34-10AE-46EB-B3CA-FD98B2C9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00" y="3523017"/>
            <a:ext cx="4580858" cy="23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972248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Sumarização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Gerar uma visão geral compacta e compreensível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Foca em </a:t>
            </a:r>
            <a:r>
              <a:rPr lang="pt-BR" sz="2400" b="1" dirty="0"/>
              <a:t>resumir</a:t>
            </a:r>
            <a:r>
              <a:rPr lang="pt-BR" sz="2400" dirty="0"/>
              <a:t> grandes volumes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Preparação de dados para outras análises.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EBF4F6-A38E-499D-9765-45D2BD6DD1C8}"/>
              </a:ext>
            </a:extLst>
          </p:cNvPr>
          <p:cNvSpPr txBox="1"/>
          <p:nvPr/>
        </p:nvSpPr>
        <p:spPr>
          <a:xfrm>
            <a:off x="2788024" y="6161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D48289A-1ECE-4175-A901-1569935C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892" y="3243444"/>
            <a:ext cx="4377307" cy="29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3 – </a:t>
            </a:r>
            <a:r>
              <a:rPr lang="pt-BR" sz="3600" dirty="0"/>
              <a:t>Aprendizado Não Supervisionado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972248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Resumo do tópico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599" y="1885950"/>
            <a:ext cx="110618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Diferença entre técnicas supervisionadas e não supervisionadas</a:t>
            </a:r>
            <a:r>
              <a:rPr lang="pt-BR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Supervisionadas: usam dados com saídas conhecidas para prever resultados.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Não supervisionadas: exploram dados sem rótulos para identificar padrões ou estruturas ocultas.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Agrupamento/</a:t>
            </a:r>
            <a:r>
              <a:rPr lang="pt-BR" sz="2400" b="1" dirty="0" err="1"/>
              <a:t>Clustering</a:t>
            </a:r>
            <a:r>
              <a:rPr lang="pt-BR" sz="2400" dirty="0"/>
              <a:t>: Técnica não supervisionada que organiza elementos em grupos com características comuns.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Sumarização</a:t>
            </a:r>
            <a:r>
              <a:rPr lang="pt-BR" sz="2400" dirty="0"/>
              <a:t>: gera descrições simples e condensadas dos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Associação</a:t>
            </a:r>
            <a:r>
              <a:rPr lang="pt-BR" sz="2400" dirty="0"/>
              <a:t>: identifica padrões frequentes entre atributos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EBF4F6-A38E-499D-9765-45D2BD6DD1C8}"/>
              </a:ext>
            </a:extLst>
          </p:cNvPr>
          <p:cNvSpPr txBox="1"/>
          <p:nvPr/>
        </p:nvSpPr>
        <p:spPr>
          <a:xfrm>
            <a:off x="2788024" y="616164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4647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4 – </a:t>
            </a:r>
            <a:r>
              <a:rPr lang="pt-BR" sz="3600" dirty="0"/>
              <a:t>Regra de associação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Conceito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824992"/>
            <a:ext cx="11223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mineração por regras de associação busca </a:t>
            </a:r>
            <a:r>
              <a:rPr lang="pt-BR" sz="2400" u="sng" dirty="0"/>
              <a:t>especificações e critérios</a:t>
            </a:r>
            <a:r>
              <a:rPr lang="pt-BR" sz="2400" dirty="0"/>
              <a:t> (regras) entre itens, diferente da classificação.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</a:t>
            </a:r>
            <a:r>
              <a:rPr lang="pt-BR" sz="2400" u="sng" dirty="0"/>
              <a:t>quantidade de repetição de itens</a:t>
            </a:r>
            <a:r>
              <a:rPr lang="pt-BR" sz="2400" dirty="0"/>
              <a:t> em uma base de dados é fundamental para o desenvolvimento desses algoritmos.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estudo de </a:t>
            </a:r>
            <a:r>
              <a:rPr lang="pt-BR" sz="2400" u="sng" dirty="0"/>
              <a:t>itens frequentes </a:t>
            </a:r>
            <a:r>
              <a:rPr lang="pt-BR" sz="2400" dirty="0"/>
              <a:t>e da </a:t>
            </a:r>
            <a:r>
              <a:rPr lang="pt-BR" sz="2400" u="sng" dirty="0"/>
              <a:t>propriedade </a:t>
            </a:r>
            <a:r>
              <a:rPr lang="pt-BR" sz="2400" u="sng" dirty="0" err="1"/>
              <a:t>Apriori</a:t>
            </a:r>
            <a:r>
              <a:rPr lang="pt-BR" sz="2400" dirty="0"/>
              <a:t> é extremamente importante neste contexto.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u="sng" dirty="0"/>
              <a:t>APRIORI</a:t>
            </a:r>
            <a:r>
              <a:rPr lang="pt-BR" sz="2400" dirty="0"/>
              <a:t> é um algoritmo clássico de baixo custo computacional para mineração de regras de associação.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Baseia-se no princípio de que se um conjunto de itens é frequente, seus subconjuntos também o são (e vice-versa para infrequentes).</a:t>
            </a:r>
          </a:p>
        </p:txBody>
      </p:sp>
    </p:spTree>
    <p:extLst>
      <p:ext uri="{BB962C8B-B14F-4D97-AF65-F5344CB8AC3E}">
        <p14:creationId xmlns:p14="http://schemas.microsoft.com/office/powerpoint/2010/main" val="2714015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4 – </a:t>
            </a:r>
            <a:r>
              <a:rPr lang="pt-BR" sz="3600" dirty="0"/>
              <a:t>Regra de associação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Conceito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824992"/>
            <a:ext cx="11223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Uma transação é entendida como um conjunto de itens que foram processados e gravados.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Uma regra de associação é dada por `X → Y` (X associado a Y), indicando que transações contendo X também contêm 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Suporte</a:t>
            </a:r>
            <a:r>
              <a:rPr lang="pt-BR" sz="2400" dirty="0"/>
              <a:t>: Mede o número de transações que contêm todos os itens da transação (utilidade da regra).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Confiança</a:t>
            </a:r>
            <a:r>
              <a:rPr lang="pt-BR" sz="2400" dirty="0"/>
              <a:t>: Indica a proporção de vezes que uma transação contendo o elemento A, também contém B (certeza da regra).</a:t>
            </a:r>
          </a:p>
        </p:txBody>
      </p:sp>
    </p:spTree>
    <p:extLst>
      <p:ext uri="{BB962C8B-B14F-4D97-AF65-F5344CB8AC3E}">
        <p14:creationId xmlns:p14="http://schemas.microsoft.com/office/powerpoint/2010/main" val="1312531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4 – </a:t>
            </a:r>
            <a:r>
              <a:rPr lang="pt-BR" sz="3600" dirty="0"/>
              <a:t>Regra de associação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Processo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824992"/>
            <a:ext cx="11223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processo de mineração de regras de associação inclui: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400" b="1" dirty="0"/>
              <a:t>Preparação da base de dados</a:t>
            </a:r>
            <a:r>
              <a:rPr lang="pt-BR" sz="2400" dirty="0"/>
              <a:t>: Pode envolver transformação para uma base binária.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400" b="1" dirty="0"/>
              <a:t>Geração do conjunto de itens constantes</a:t>
            </a:r>
            <a:r>
              <a:rPr lang="pt-BR" sz="2400" dirty="0"/>
              <a:t>: Itens que satisfazem um critério mínimo de frequência.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400" b="1" dirty="0"/>
              <a:t>Mineração das regras de associação</a:t>
            </a:r>
            <a:r>
              <a:rPr lang="pt-BR" sz="2400" dirty="0"/>
              <a:t>: Construção de regras a partir de combinações dos itens constantes.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sz="2400" b="1" dirty="0"/>
              <a:t>Avaliação</a:t>
            </a:r>
            <a:r>
              <a:rPr lang="pt-BR" sz="2400" dirty="0"/>
              <a:t>: Verificação da satisfação dos critérios de avaliação iniciais.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algoritmo </a:t>
            </a:r>
            <a:r>
              <a:rPr lang="pt-BR" sz="2400" b="1" dirty="0" err="1"/>
              <a:t>Apriori</a:t>
            </a:r>
            <a:r>
              <a:rPr lang="pt-BR" sz="2400" dirty="0"/>
              <a:t> utiliza uma busca em profundidade, eliminando itens "não contínuos" e gerando regras a partir de conjuntos de itens contínuos</a:t>
            </a:r>
          </a:p>
        </p:txBody>
      </p:sp>
    </p:spTree>
    <p:extLst>
      <p:ext uri="{BB962C8B-B14F-4D97-AF65-F5344CB8AC3E}">
        <p14:creationId xmlns:p14="http://schemas.microsoft.com/office/powerpoint/2010/main" val="1768462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4 – </a:t>
            </a:r>
            <a:r>
              <a:rPr lang="pt-BR" sz="3600" dirty="0"/>
              <a:t>Regra de associação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Processo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15063C-D274-4913-9E91-E403A0BA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36" y="2097355"/>
            <a:ext cx="10106758" cy="31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9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4 – </a:t>
            </a:r>
            <a:r>
              <a:rPr lang="pt-BR" sz="3600" dirty="0"/>
              <a:t>Regra de associação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/>
              <a:t>Resumo do tópico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824992"/>
            <a:ext cx="11223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Apesar da diversidade de estruturas de dados, a maioria das informações ainda está armazenada em bancos relacionais, especialmente em bases transacionais como vendas, estoque e contabilidade.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Regra de associação permite identifica relações entre itens em transações, permitindo extrair conhecimento útil da base de dados. O algoritmo </a:t>
            </a:r>
            <a:r>
              <a:rPr lang="pt-BR" sz="2400" dirty="0" err="1"/>
              <a:t>Apriori</a:t>
            </a:r>
            <a:r>
              <a:rPr lang="pt-BR" sz="2400" dirty="0"/>
              <a:t> é amplamente utilizado para isso.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Facilmente implementado no R e Python.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/>
              <a:t>Tanto em R quanto em Python, após a geração das regras, é possível visualizar os padrões de associação por meio de gráficos, facilitando a interpretação dos resultados.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0473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rmAutofit/>
          </a:bodyPr>
          <a:lstStyle/>
          <a:p>
            <a:pPr lvl="0"/>
            <a:r>
              <a:rPr lang="pt-BR" sz="2800" dirty="0">
                <a:solidFill>
                  <a:schemeClr val="tx1"/>
                </a:solidFill>
                <a:latin typeface="Roboto" panose="02000000000000000000" pitchFamily="2" charset="0"/>
              </a:rPr>
              <a:t>Avisos iniciais</a:t>
            </a:r>
            <a:endParaRPr lang="pt-BR" sz="28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https://media.istockphoto.com/id/1055157016/pt/vetorial/teachers-professors-and-instructors-icons.jpg?s=612x612&amp;w=0&amp;k=20&amp;c=Z8KzeuY4Z2eQk82DwQ3LwJFKELxJcG3YgwZ5B1elTm4=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57230E8F-8A99-B90F-B791-6A9B5FFDAE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1243" y="1201163"/>
            <a:ext cx="6176504" cy="54323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buNone/>
            </a:pPr>
            <a:r>
              <a:rPr lang="pt-BR" sz="2000" dirty="0"/>
              <a:t>Equipe Pedagógica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4545" y="1846307"/>
            <a:ext cx="1618438" cy="1506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57230E8F-8A99-B90F-B791-6A9B5FFDAE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369096" y="3214965"/>
            <a:ext cx="1888204" cy="8972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2000" dirty="0"/>
              <a:t>Professor(a)</a:t>
            </a:r>
          </a:p>
          <a:p>
            <a:pPr algn="ctr">
              <a:buNone/>
            </a:pPr>
            <a:r>
              <a:rPr lang="pt-BR" sz="2000" dirty="0"/>
              <a:t>Regente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12167" y="1982740"/>
            <a:ext cx="1263235" cy="1291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Espaço Reservado para Texto 1">
            <a:extLst>
              <a:ext uri="{FF2B5EF4-FFF2-40B4-BE49-F238E27FC236}">
                <a16:creationId xmlns:a16="http://schemas.microsoft.com/office/drawing/2014/main" id="{57230E8F-8A99-B90F-B791-6A9B5FFDAE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94343" y="3236290"/>
            <a:ext cx="1888204" cy="8972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2000" dirty="0"/>
              <a:t>Professor(a)</a:t>
            </a:r>
          </a:p>
          <a:p>
            <a:pPr algn="ctr">
              <a:buNone/>
            </a:pPr>
            <a:r>
              <a:rPr lang="pt-BR" sz="2000" dirty="0"/>
              <a:t>Mediador(a)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3258" y="1959139"/>
            <a:ext cx="1305877" cy="1195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Espaço Reservado para Texto 1">
            <a:extLst>
              <a:ext uri="{FF2B5EF4-FFF2-40B4-BE49-F238E27FC236}">
                <a16:creationId xmlns:a16="http://schemas.microsoft.com/office/drawing/2014/main" id="{57230E8F-8A99-B90F-B791-6A9B5FFDAE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81660" y="3233499"/>
            <a:ext cx="1888204" cy="8972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2000" dirty="0"/>
              <a:t>Tutor(a)</a:t>
            </a:r>
          </a:p>
          <a:p>
            <a:pPr algn="ctr">
              <a:buNone/>
            </a:pPr>
            <a:r>
              <a:rPr lang="pt-BR" sz="2000" dirty="0"/>
              <a:t>Interno(a)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75225" y="2021719"/>
            <a:ext cx="1316941" cy="108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ço Reservado para Texto 1">
            <a:extLst>
              <a:ext uri="{FF2B5EF4-FFF2-40B4-BE49-F238E27FC236}">
                <a16:creationId xmlns:a16="http://schemas.microsoft.com/office/drawing/2014/main" id="{57230E8F-8A99-B90F-B791-6A9B5FFDAED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824356" y="3203467"/>
            <a:ext cx="2064048" cy="8972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t-BR" sz="2000" dirty="0"/>
              <a:t>Coordenador(a)</a:t>
            </a:r>
          </a:p>
          <a:p>
            <a:pPr algn="ctr">
              <a:buNone/>
            </a:pPr>
            <a:r>
              <a:rPr lang="pt-BR" sz="2000" dirty="0"/>
              <a:t>De Curso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6048660" y="4182570"/>
            <a:ext cx="2518117" cy="22086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Conduz as aulas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ysClr val="windowText" lastClr="000000"/>
              </a:solidFill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 Elabora Trilha didática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ysClr val="windowText" lastClr="000000"/>
              </a:solidFill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 Cria e edita questões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ysClr val="windowText" lastClr="000000"/>
              </a:solidFill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 Responsável pela disciplina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3444240" y="4175760"/>
            <a:ext cx="2518117" cy="220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Tx/>
              <a:buChar char="-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 Atendimento de dúvidas ao acadêmico (Canal: Falar com o mediador)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 Traz as comunicações institucionais</a:t>
            </a:r>
          </a:p>
          <a:p>
            <a:pPr algn="ctr"/>
            <a:endParaRPr lang="pt-BR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Responsável pela turma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763562" y="4161245"/>
            <a:ext cx="2518117" cy="22086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 Atendimento via chat no AVA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ysClr val="windowText" lastClr="000000"/>
              </a:solidFill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Atende protocolos</a:t>
            </a:r>
          </a:p>
          <a:p>
            <a:pPr algn="ctr">
              <a:buFontTx/>
              <a:buChar char="-"/>
            </a:pPr>
            <a:endParaRPr lang="pt-BR" sz="1600" dirty="0">
              <a:solidFill>
                <a:sysClr val="windowText" lastClr="000000"/>
              </a:solidFill>
            </a:endParaRPr>
          </a:p>
          <a:p>
            <a:pPr algn="ctr">
              <a:buFontTx/>
              <a:buChar char="-"/>
            </a:pPr>
            <a:r>
              <a:rPr lang="pt-BR" sz="1600" dirty="0">
                <a:solidFill>
                  <a:sysClr val="windowText" lastClr="000000"/>
                </a:solidFill>
              </a:rPr>
              <a:t> Corrige as avaliações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8632873" y="4173415"/>
            <a:ext cx="2518117" cy="22086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Tx/>
              <a:buChar char="-"/>
            </a:pPr>
            <a:r>
              <a:rPr lang="pt-BR" sz="1600" dirty="0"/>
              <a:t>Encarrega-se das demandas externas dos cursos (MEC, </a:t>
            </a:r>
            <a:r>
              <a:rPr lang="pt-BR" sz="1600" dirty="0" err="1"/>
              <a:t>etc</a:t>
            </a:r>
            <a:r>
              <a:rPr lang="pt-BR" sz="1600" dirty="0"/>
              <a:t>)</a:t>
            </a:r>
          </a:p>
          <a:p>
            <a:pPr algn="ctr">
              <a:buFontTx/>
              <a:buChar char="-"/>
            </a:pPr>
            <a:endParaRPr lang="pt-BR" sz="1600" dirty="0"/>
          </a:p>
          <a:p>
            <a:pPr algn="ctr">
              <a:buFontTx/>
              <a:buChar char="-"/>
            </a:pPr>
            <a:r>
              <a:rPr lang="pt-BR" sz="1600" dirty="0"/>
              <a:t>  Lidera a equipe de professores</a:t>
            </a:r>
          </a:p>
          <a:p>
            <a:pPr algn="ctr">
              <a:buFontTx/>
              <a:buChar char="-"/>
            </a:pPr>
            <a:endParaRPr lang="pt-BR" sz="1600" dirty="0"/>
          </a:p>
          <a:p>
            <a:pPr algn="ctr">
              <a:buFontTx/>
              <a:buChar char="-"/>
            </a:pPr>
            <a:r>
              <a:rPr lang="pt-BR" sz="1600" dirty="0"/>
              <a:t> Atribui turmas aos professores</a:t>
            </a:r>
          </a:p>
        </p:txBody>
      </p:sp>
    </p:spTree>
    <p:extLst>
      <p:ext uri="{BB962C8B-B14F-4D97-AF65-F5344CB8AC3E}">
        <p14:creationId xmlns:p14="http://schemas.microsoft.com/office/powerpoint/2010/main" val="1109508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47903" y="278121"/>
            <a:ext cx="8836773" cy="1119188"/>
          </a:xfrm>
        </p:spPr>
        <p:txBody>
          <a:bodyPr/>
          <a:lstStyle/>
          <a:p>
            <a:r>
              <a:rPr lang="pt-BR" dirty="0"/>
              <a:t>E Agora, como você está?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3ED9CDA5-5C0A-4359-BEDD-5FD2DFA2098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252151" y="6592776"/>
            <a:ext cx="4951701" cy="26522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BR" sz="700" dirty="0"/>
              <a:t>https://www.google.com/url?sa=i&amp;url=https%3A%2F%2Fwww.reddit.com%2Fr%2Fculturapopnerdgeek%2Fcomments%2F8nj16d%2Fe_essa_escala_nicolas_cage_de_humor%2F&amp;psig=AOvVaw1rl0cuiWK2w_Ig0_fxiusJ&amp;ust=1744205582681000&amp;source=images&amp;cd=vfe&amp;opi=89978449&amp;ved=0CAMQjB1qFwoTCNC6wKPGyIwDFQAAAAAdAAAAABAE</a:t>
            </a:r>
          </a:p>
        </p:txBody>
      </p:sp>
      <p:pic>
        <p:nvPicPr>
          <p:cNvPr id="5" name="Picture 2" descr="C:\Users\CaioS\Desktop\Uniasselvi 2.0\Quebras Gelo\Escala Nicolas Cage.png"/>
          <p:cNvPicPr>
            <a:picLocks noChangeAspect="1" noChangeArrowheads="1"/>
          </p:cNvPicPr>
          <p:nvPr/>
        </p:nvPicPr>
        <p:blipFill>
          <a:blip r:embed="rId2"/>
          <a:srcRect t="14487"/>
          <a:stretch>
            <a:fillRect/>
          </a:stretch>
        </p:blipFill>
        <p:spPr bwMode="auto">
          <a:xfrm>
            <a:off x="2293693" y="1195754"/>
            <a:ext cx="5063710" cy="5148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6099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8D5065-1A5E-4009-A589-72BE5EFC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901" y="5904811"/>
            <a:ext cx="871507" cy="6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3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2506E9F-D725-B0EC-7A16-7124F2790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108" y="2689120"/>
            <a:ext cx="5221480" cy="196553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pt-BR" sz="4000" dirty="0"/>
              <a:t>Resumo</a:t>
            </a:r>
            <a:br>
              <a:rPr lang="pt-BR" sz="4000" dirty="0"/>
            </a:br>
            <a:r>
              <a:rPr lang="pt-BR" sz="4000" dirty="0"/>
              <a:t>mineração de dados</a:t>
            </a:r>
            <a:br>
              <a:rPr lang="pt-BR" sz="4000" dirty="0"/>
            </a:br>
            <a:r>
              <a:rPr lang="pt-BR" sz="4000" dirty="0"/>
              <a:t>UNIDADE 1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6915B50-D367-3766-6232-D71C87348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3913" y="6458137"/>
            <a:ext cx="4259687" cy="214184"/>
          </a:xfrm>
        </p:spPr>
        <p:txBody>
          <a:bodyPr/>
          <a:lstStyle/>
          <a:p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institucional</a:t>
            </a:r>
            <a:r>
              <a:rPr lang="en-US" dirty="0"/>
              <a:t>.</a:t>
            </a:r>
          </a:p>
        </p:txBody>
      </p:sp>
      <p:graphicFrame>
        <p:nvGraphicFramePr>
          <p:cNvPr id="15" name="Espaço Reservado para Conteúdo 1">
            <a:extLst>
              <a:ext uri="{FF2B5EF4-FFF2-40B4-BE49-F238E27FC236}">
                <a16:creationId xmlns:a16="http://schemas.microsoft.com/office/drawing/2014/main" id="{15E48DA6-AD02-E54B-4CA7-4650A4765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766692"/>
              </p:ext>
            </p:extLst>
          </p:nvPr>
        </p:nvGraphicFramePr>
        <p:xfrm>
          <a:off x="6092455" y="0"/>
          <a:ext cx="6098359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743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>
                <a:latin typeface="Calibri" pitchFamily="34" charset="0"/>
                <a:cs typeface="Calibri" pitchFamily="34" charset="0"/>
              </a:rPr>
              <a:t>Conceito</a:t>
            </a: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 era digital gerou uma quantidade massiva de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Computadores e internet permitem armazenamento e recuperação eficiente.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Sistemas inteligentes analisam padrões, comportamentos e perfis.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Cientistas da computação refinam técnicas de aprendizado de máquina.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são coletados de pesquisas, redes sociais e dispositivos diversos.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Organizações usam dados para decisões estratégicas em todos os níveis.</a:t>
            </a:r>
          </a:p>
        </p:txBody>
      </p:sp>
    </p:spTree>
    <p:extLst>
      <p:ext uri="{BB962C8B-B14F-4D97-AF65-F5344CB8AC3E}">
        <p14:creationId xmlns:p14="http://schemas.microsoft.com/office/powerpoint/2010/main" val="395983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0452295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/>
              <a:t>Mineração de Dados e Inteligência Artificial</a:t>
            </a: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609600" y="1885950"/>
            <a:ext cx="10572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Mineração de dados é uma área da IA voltada para análise de grandes 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Busca descobrir relações valiosas e ocultas entre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Possui funções descritivas (propriedades gerais) e preditivas (inferências).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Utiliza algoritmos para identificar padrões e tendências.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É uma etapa dentro do processo maior de KDD.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Não deve ser confundida com ETL ou estatística descritiva.</a:t>
            </a:r>
          </a:p>
        </p:txBody>
      </p:sp>
    </p:spTree>
    <p:extLst>
      <p:ext uri="{BB962C8B-B14F-4D97-AF65-F5344CB8AC3E}">
        <p14:creationId xmlns:p14="http://schemas.microsoft.com/office/powerpoint/2010/main" val="106752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/>
              <a:t>Etapas do processo KDD</a:t>
            </a:r>
            <a:endParaRPr lang="pt-BR" sz="3200" b="1" dirty="0">
              <a:latin typeface="Calibri" pitchFamily="34" charset="0"/>
              <a:cs typeface="Calibri" pitchFamily="34" charset="0"/>
            </a:endParaRPr>
          </a:p>
          <a:p>
            <a:pPr marL="457200" indent="-457200">
              <a:buClr>
                <a:srgbClr val="08AFAA"/>
              </a:buClr>
            </a:pP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729742"/>
            <a:ext cx="998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Seleção de dados</a:t>
            </a:r>
            <a:r>
              <a:rPr lang="pt-BR" sz="2400" dirty="0"/>
              <a:t>: escolha dos dados relevantes.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Pré-processamento</a:t>
            </a:r>
            <a:r>
              <a:rPr lang="pt-BR" sz="2400" dirty="0"/>
              <a:t>: limpeza e transformação dos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Transformação</a:t>
            </a:r>
            <a:r>
              <a:rPr lang="pt-BR" sz="2400" dirty="0"/>
              <a:t>: adaptação dos dados para análise.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Mineração de dados</a:t>
            </a:r>
            <a:r>
              <a:rPr lang="pt-BR" sz="2400" dirty="0"/>
              <a:t>: aplicação de algoritmos para descobrir padrões.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Interpretação e avaliação</a:t>
            </a:r>
            <a:r>
              <a:rPr lang="pt-BR" sz="2400" dirty="0"/>
              <a:t>: geração de conhecimento prático.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Processo contínuo que compartilha conhecimento descoberto.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CD94C-C4E4-4451-9FD7-7D39E76D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00" y="4038066"/>
            <a:ext cx="4239000" cy="23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C39FDBBA-C4C4-0407-A9D3-A4BE7B4CC8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4259" y="268699"/>
            <a:ext cx="11503481" cy="783357"/>
          </a:xfrm>
        </p:spPr>
        <p:txBody>
          <a:bodyPr>
            <a:noAutofit/>
          </a:bodyPr>
          <a:lstStyle/>
          <a:p>
            <a:pPr lvl="0"/>
            <a:r>
              <a:rPr lang="pt-BR" sz="3600" b="1" i="0" u="none" strike="noStrike" kern="1200" baseline="0" dirty="0">
                <a:solidFill>
                  <a:schemeClr val="tx1"/>
                </a:solidFill>
                <a:latin typeface="Roboto" panose="02000000000000000000" pitchFamily="2" charset="0"/>
                <a:ea typeface="+mn-ea"/>
                <a:cs typeface="+mn-cs"/>
              </a:rPr>
              <a:t>Tópico 1 – </a:t>
            </a:r>
            <a:r>
              <a:rPr lang="pt-BR" sz="3600" dirty="0"/>
              <a:t>Conceitos principais em KDD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7BEB53B-6D01-2E32-E5C5-79BE741A2C20}"/>
              </a:ext>
            </a:extLst>
          </p:cNvPr>
          <p:cNvSpPr txBox="1"/>
          <p:nvPr/>
        </p:nvSpPr>
        <p:spPr>
          <a:xfrm>
            <a:off x="1243913" y="6598387"/>
            <a:ext cx="7496179" cy="214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pt-BR" sz="800" b="1" dirty="0">
                <a:solidFill>
                  <a:schemeClr val="bg1"/>
                </a:solidFill>
                <a:latin typeface="Roboto" panose="02000000000000000000" pitchFamily="2" charset="0"/>
              </a:rPr>
              <a:t>Livro Didático da Disciplina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337769A-1F7B-9535-901F-3542D205A7CC}"/>
              </a:ext>
            </a:extLst>
          </p:cNvPr>
          <p:cNvSpPr txBox="1">
            <a:spLocks/>
          </p:cNvSpPr>
          <p:nvPr/>
        </p:nvSpPr>
        <p:spPr>
          <a:xfrm>
            <a:off x="520505" y="1209822"/>
            <a:ext cx="11223820" cy="49518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Clr>
                <a:srgbClr val="08AFAA"/>
              </a:buClr>
            </a:pPr>
            <a:r>
              <a:rPr lang="pt-BR" sz="3200" b="1" dirty="0"/>
              <a:t>Preparação da Base de Dados</a:t>
            </a:r>
            <a:endParaRPr lang="pt-BR" sz="32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0CED4-C158-45B3-9BAB-6C273B530F82}"/>
              </a:ext>
            </a:extLst>
          </p:cNvPr>
          <p:cNvSpPr txBox="1"/>
          <p:nvPr/>
        </p:nvSpPr>
        <p:spPr>
          <a:xfrm>
            <a:off x="520505" y="1729742"/>
            <a:ext cx="998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Primeira etapa é o pré-processamento dos dados.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Verificação das fontes é essencial: consistência, confiabilidade e atributos.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Dados brutos precisam ser tratados para eliminar ruídos e inconsistências.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Repositórios de dados contêm informações sem valor definido inicialmente.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Após o processo, dados se tornam úteis para decisões.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Preparação inclui definição do problema, seleção de dados e escolha de algoritmos.</a:t>
            </a:r>
          </a:p>
        </p:txBody>
      </p:sp>
    </p:spTree>
    <p:extLst>
      <p:ext uri="{BB962C8B-B14F-4D97-AF65-F5344CB8AC3E}">
        <p14:creationId xmlns:p14="http://schemas.microsoft.com/office/powerpoint/2010/main" val="2547033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5871</TotalTime>
  <Words>2938</Words>
  <Application>Microsoft Office PowerPoint</Application>
  <PresentationFormat>Widescreen</PresentationFormat>
  <Paragraphs>333</Paragraphs>
  <Slides>41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9" baseType="lpstr">
      <vt:lpstr>-apple-system</vt:lpstr>
      <vt:lpstr>Aptos</vt:lpstr>
      <vt:lpstr>Aptos Display</vt:lpstr>
      <vt:lpstr>Arial</vt:lpstr>
      <vt:lpstr>Calibri</vt:lpstr>
      <vt:lpstr>Oswald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Luiza Briana Grether</dc:creator>
  <cp:lastModifiedBy>Ânderson Pinto Alves</cp:lastModifiedBy>
  <cp:revision>192</cp:revision>
  <dcterms:created xsi:type="dcterms:W3CDTF">2024-11-12T12:43:34Z</dcterms:created>
  <dcterms:modified xsi:type="dcterms:W3CDTF">2025-10-05T21:14:17Z</dcterms:modified>
</cp:coreProperties>
</file>